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sldIdLst>
    <p:sldId id="258" r:id="rId2"/>
    <p:sldId id="297" r:id="rId3"/>
    <p:sldId id="268" r:id="rId4"/>
    <p:sldId id="262" r:id="rId5"/>
    <p:sldId id="299" r:id="rId6"/>
    <p:sldId id="298" r:id="rId7"/>
  </p:sldIdLst>
  <p:sldSz cx="37463413" cy="210677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7960"/>
    <a:srgbClr val="FF1323"/>
    <a:srgbClr val="750013"/>
    <a:srgbClr val="DDE1E6"/>
    <a:srgbClr val="F41324"/>
    <a:srgbClr val="3E006B"/>
    <a:srgbClr val="2966FF"/>
    <a:srgbClr val="98EBFF"/>
    <a:srgbClr val="750062"/>
    <a:srgbClr val="FFE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49"/>
    <p:restoredTop sz="95872"/>
  </p:normalViewPr>
  <p:slideViewPr>
    <p:cSldViewPr snapToGrid="0">
      <p:cViewPr>
        <p:scale>
          <a:sx n="40" d="100"/>
          <a:sy n="40" d="100"/>
        </p:scale>
        <p:origin x="-30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2927" y="3447889"/>
            <a:ext cx="28097560" cy="7334685"/>
          </a:xfrm>
        </p:spPr>
        <p:txBody>
          <a:bodyPr anchor="b"/>
          <a:lstStyle>
            <a:lvl1pPr algn="ctr">
              <a:defRPr sz="1843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2927" y="11065427"/>
            <a:ext cx="28097560" cy="5086486"/>
          </a:xfrm>
        </p:spPr>
        <p:txBody>
          <a:bodyPr/>
          <a:lstStyle>
            <a:lvl1pPr marL="0" indent="0" algn="ctr">
              <a:buNone/>
              <a:defRPr sz="7373"/>
            </a:lvl1pPr>
            <a:lvl2pPr marL="1404518" indent="0" algn="ctr">
              <a:buNone/>
              <a:defRPr sz="6144"/>
            </a:lvl2pPr>
            <a:lvl3pPr marL="2809037" indent="0" algn="ctr">
              <a:buNone/>
              <a:defRPr sz="5530"/>
            </a:lvl3pPr>
            <a:lvl4pPr marL="4213555" indent="0" algn="ctr">
              <a:buNone/>
              <a:defRPr sz="4915"/>
            </a:lvl4pPr>
            <a:lvl5pPr marL="5618074" indent="0" algn="ctr">
              <a:buNone/>
              <a:defRPr sz="4915"/>
            </a:lvl5pPr>
            <a:lvl6pPr marL="7022592" indent="0" algn="ctr">
              <a:buNone/>
              <a:defRPr sz="4915"/>
            </a:lvl6pPr>
            <a:lvl7pPr marL="8427110" indent="0" algn="ctr">
              <a:buNone/>
              <a:defRPr sz="4915"/>
            </a:lvl7pPr>
            <a:lvl8pPr marL="9831629" indent="0" algn="ctr">
              <a:buNone/>
              <a:defRPr sz="4915"/>
            </a:lvl8pPr>
            <a:lvl9pPr marL="11236147" indent="0" algn="ctr">
              <a:buNone/>
              <a:defRPr sz="491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E180-5E00-E149-94E7-EC57DA708C4B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F66-FB7D-D04C-A923-E0891C8B9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25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E180-5E00-E149-94E7-EC57DA708C4B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F66-FB7D-D04C-A923-E0891C8B9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9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809755" y="1121661"/>
            <a:ext cx="8078048" cy="17853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5609" y="1121661"/>
            <a:ext cx="23765853" cy="17853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E180-5E00-E149-94E7-EC57DA708C4B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F66-FB7D-D04C-A923-E0891C8B9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52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463413" cy="21067713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79937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664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8999308" y="14312671"/>
            <a:ext cx="9232055" cy="6866511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8231358" y="6866511"/>
            <a:ext cx="9232058" cy="7446156"/>
          </a:xfrm>
        </p:spPr>
        <p:txBody>
          <a:bodyPr/>
          <a:lstStyle/>
          <a:p>
            <a:endParaRPr lang="id-ID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8999305" y="5"/>
            <a:ext cx="9232055" cy="6866511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9543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E180-5E00-E149-94E7-EC57DA708C4B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F66-FB7D-D04C-A923-E0891C8B9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5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097" y="5252301"/>
            <a:ext cx="32312194" cy="8763582"/>
          </a:xfrm>
        </p:spPr>
        <p:txBody>
          <a:bodyPr anchor="b"/>
          <a:lstStyle>
            <a:lvl1pPr>
              <a:defRPr sz="1843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6097" y="14098790"/>
            <a:ext cx="32312194" cy="4608561"/>
          </a:xfrm>
        </p:spPr>
        <p:txBody>
          <a:bodyPr/>
          <a:lstStyle>
            <a:lvl1pPr marL="0" indent="0">
              <a:buNone/>
              <a:defRPr sz="7373">
                <a:solidFill>
                  <a:schemeClr val="tx1">
                    <a:tint val="75000"/>
                  </a:schemeClr>
                </a:solidFill>
              </a:defRPr>
            </a:lvl1pPr>
            <a:lvl2pPr marL="1404518" indent="0">
              <a:buNone/>
              <a:defRPr sz="6144">
                <a:solidFill>
                  <a:schemeClr val="tx1">
                    <a:tint val="75000"/>
                  </a:schemeClr>
                </a:solidFill>
              </a:defRPr>
            </a:lvl2pPr>
            <a:lvl3pPr marL="2809037" indent="0">
              <a:buNone/>
              <a:defRPr sz="5530">
                <a:solidFill>
                  <a:schemeClr val="tx1">
                    <a:tint val="75000"/>
                  </a:schemeClr>
                </a:solidFill>
              </a:defRPr>
            </a:lvl3pPr>
            <a:lvl4pPr marL="4213555" indent="0">
              <a:buNone/>
              <a:defRPr sz="4915">
                <a:solidFill>
                  <a:schemeClr val="tx1">
                    <a:tint val="75000"/>
                  </a:schemeClr>
                </a:solidFill>
              </a:defRPr>
            </a:lvl4pPr>
            <a:lvl5pPr marL="5618074" indent="0">
              <a:buNone/>
              <a:defRPr sz="4915">
                <a:solidFill>
                  <a:schemeClr val="tx1">
                    <a:tint val="75000"/>
                  </a:schemeClr>
                </a:solidFill>
              </a:defRPr>
            </a:lvl5pPr>
            <a:lvl6pPr marL="7022592" indent="0">
              <a:buNone/>
              <a:defRPr sz="4915">
                <a:solidFill>
                  <a:schemeClr val="tx1">
                    <a:tint val="75000"/>
                  </a:schemeClr>
                </a:solidFill>
              </a:defRPr>
            </a:lvl6pPr>
            <a:lvl7pPr marL="8427110" indent="0">
              <a:buNone/>
              <a:defRPr sz="4915">
                <a:solidFill>
                  <a:schemeClr val="tx1">
                    <a:tint val="75000"/>
                  </a:schemeClr>
                </a:solidFill>
              </a:defRPr>
            </a:lvl7pPr>
            <a:lvl8pPr marL="9831629" indent="0">
              <a:buNone/>
              <a:defRPr sz="4915">
                <a:solidFill>
                  <a:schemeClr val="tx1">
                    <a:tint val="75000"/>
                  </a:schemeClr>
                </a:solidFill>
              </a:defRPr>
            </a:lvl8pPr>
            <a:lvl9pPr marL="11236147" indent="0">
              <a:buNone/>
              <a:defRPr sz="49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E180-5E00-E149-94E7-EC57DA708C4B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F66-FB7D-D04C-A923-E0891C8B9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7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5609" y="5608303"/>
            <a:ext cx="15921951" cy="13367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965853" y="5608303"/>
            <a:ext cx="15921951" cy="13367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E180-5E00-E149-94E7-EC57DA708C4B}" type="datetimeFigureOut">
              <a:rPr lang="en-US" smtClean="0"/>
              <a:t>8/28/23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F66-FB7D-D04C-A923-E0891C8B9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30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489" y="1121662"/>
            <a:ext cx="32312194" cy="40721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0491" y="5164517"/>
            <a:ext cx="15848778" cy="2531050"/>
          </a:xfrm>
        </p:spPr>
        <p:txBody>
          <a:bodyPr anchor="b"/>
          <a:lstStyle>
            <a:lvl1pPr marL="0" indent="0">
              <a:buNone/>
              <a:defRPr sz="7373" b="1"/>
            </a:lvl1pPr>
            <a:lvl2pPr marL="1404518" indent="0">
              <a:buNone/>
              <a:defRPr sz="6144" b="1"/>
            </a:lvl2pPr>
            <a:lvl3pPr marL="2809037" indent="0">
              <a:buNone/>
              <a:defRPr sz="5530" b="1"/>
            </a:lvl3pPr>
            <a:lvl4pPr marL="4213555" indent="0">
              <a:buNone/>
              <a:defRPr sz="4915" b="1"/>
            </a:lvl4pPr>
            <a:lvl5pPr marL="5618074" indent="0">
              <a:buNone/>
              <a:defRPr sz="4915" b="1"/>
            </a:lvl5pPr>
            <a:lvl6pPr marL="7022592" indent="0">
              <a:buNone/>
              <a:defRPr sz="4915" b="1"/>
            </a:lvl6pPr>
            <a:lvl7pPr marL="8427110" indent="0">
              <a:buNone/>
              <a:defRPr sz="4915" b="1"/>
            </a:lvl7pPr>
            <a:lvl8pPr marL="9831629" indent="0">
              <a:buNone/>
              <a:defRPr sz="4915" b="1"/>
            </a:lvl8pPr>
            <a:lvl9pPr marL="11236147" indent="0">
              <a:buNone/>
              <a:defRPr sz="491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0491" y="7695568"/>
            <a:ext cx="15848778" cy="11319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965853" y="5164517"/>
            <a:ext cx="15926830" cy="2531050"/>
          </a:xfrm>
        </p:spPr>
        <p:txBody>
          <a:bodyPr anchor="b"/>
          <a:lstStyle>
            <a:lvl1pPr marL="0" indent="0">
              <a:buNone/>
              <a:defRPr sz="7373" b="1"/>
            </a:lvl1pPr>
            <a:lvl2pPr marL="1404518" indent="0">
              <a:buNone/>
              <a:defRPr sz="6144" b="1"/>
            </a:lvl2pPr>
            <a:lvl3pPr marL="2809037" indent="0">
              <a:buNone/>
              <a:defRPr sz="5530" b="1"/>
            </a:lvl3pPr>
            <a:lvl4pPr marL="4213555" indent="0">
              <a:buNone/>
              <a:defRPr sz="4915" b="1"/>
            </a:lvl4pPr>
            <a:lvl5pPr marL="5618074" indent="0">
              <a:buNone/>
              <a:defRPr sz="4915" b="1"/>
            </a:lvl5pPr>
            <a:lvl6pPr marL="7022592" indent="0">
              <a:buNone/>
              <a:defRPr sz="4915" b="1"/>
            </a:lvl6pPr>
            <a:lvl7pPr marL="8427110" indent="0">
              <a:buNone/>
              <a:defRPr sz="4915" b="1"/>
            </a:lvl7pPr>
            <a:lvl8pPr marL="9831629" indent="0">
              <a:buNone/>
              <a:defRPr sz="4915" b="1"/>
            </a:lvl8pPr>
            <a:lvl9pPr marL="11236147" indent="0">
              <a:buNone/>
              <a:defRPr sz="491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965853" y="7695568"/>
            <a:ext cx="15926830" cy="11319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E180-5E00-E149-94E7-EC57DA708C4B}" type="datetimeFigureOut">
              <a:rPr lang="en-US" smtClean="0"/>
              <a:t>8/28/23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F66-FB7D-D04C-A923-E0891C8B9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38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E180-5E00-E149-94E7-EC57DA708C4B}" type="datetimeFigureOut">
              <a:rPr lang="en-US" smtClean="0"/>
              <a:t>8/28/23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F66-FB7D-D04C-A923-E0891C8B9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2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E180-5E00-E149-94E7-EC57DA708C4B}" type="datetimeFigureOut">
              <a:rPr lang="en-US" smtClean="0"/>
              <a:t>8/28/23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F66-FB7D-D04C-A923-E0891C8B9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05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491" y="1404514"/>
            <a:ext cx="12082925" cy="4915800"/>
          </a:xfrm>
        </p:spPr>
        <p:txBody>
          <a:bodyPr anchor="b"/>
          <a:lstStyle>
            <a:lvl1pPr>
              <a:defRPr sz="98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26830" y="3033362"/>
            <a:ext cx="18965853" cy="14971731"/>
          </a:xfrm>
        </p:spPr>
        <p:txBody>
          <a:bodyPr/>
          <a:lstStyle>
            <a:lvl1pPr>
              <a:defRPr sz="9830"/>
            </a:lvl1pPr>
            <a:lvl2pPr>
              <a:defRPr sz="8602"/>
            </a:lvl2pPr>
            <a:lvl3pPr>
              <a:defRPr sz="7373"/>
            </a:lvl3pPr>
            <a:lvl4pPr>
              <a:defRPr sz="6144"/>
            </a:lvl4pPr>
            <a:lvl5pPr>
              <a:defRPr sz="6144"/>
            </a:lvl5pPr>
            <a:lvl6pPr>
              <a:defRPr sz="6144"/>
            </a:lvl6pPr>
            <a:lvl7pPr>
              <a:defRPr sz="6144"/>
            </a:lvl7pPr>
            <a:lvl8pPr>
              <a:defRPr sz="6144"/>
            </a:lvl8pPr>
            <a:lvl9pPr>
              <a:defRPr sz="61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0491" y="6320314"/>
            <a:ext cx="12082925" cy="11709163"/>
          </a:xfrm>
        </p:spPr>
        <p:txBody>
          <a:bodyPr/>
          <a:lstStyle>
            <a:lvl1pPr marL="0" indent="0">
              <a:buNone/>
              <a:defRPr sz="4915"/>
            </a:lvl1pPr>
            <a:lvl2pPr marL="1404518" indent="0">
              <a:buNone/>
              <a:defRPr sz="4301"/>
            </a:lvl2pPr>
            <a:lvl3pPr marL="2809037" indent="0">
              <a:buNone/>
              <a:defRPr sz="3686"/>
            </a:lvl3pPr>
            <a:lvl4pPr marL="4213555" indent="0">
              <a:buNone/>
              <a:defRPr sz="3072"/>
            </a:lvl4pPr>
            <a:lvl5pPr marL="5618074" indent="0">
              <a:buNone/>
              <a:defRPr sz="3072"/>
            </a:lvl5pPr>
            <a:lvl6pPr marL="7022592" indent="0">
              <a:buNone/>
              <a:defRPr sz="3072"/>
            </a:lvl6pPr>
            <a:lvl7pPr marL="8427110" indent="0">
              <a:buNone/>
              <a:defRPr sz="3072"/>
            </a:lvl7pPr>
            <a:lvl8pPr marL="9831629" indent="0">
              <a:buNone/>
              <a:defRPr sz="3072"/>
            </a:lvl8pPr>
            <a:lvl9pPr marL="11236147" indent="0">
              <a:buNone/>
              <a:defRPr sz="307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E180-5E00-E149-94E7-EC57DA708C4B}" type="datetimeFigureOut">
              <a:rPr lang="en-US" smtClean="0"/>
              <a:t>8/28/23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F66-FB7D-D04C-A923-E0891C8B9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49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491" y="1404514"/>
            <a:ext cx="12082925" cy="4915800"/>
          </a:xfrm>
        </p:spPr>
        <p:txBody>
          <a:bodyPr anchor="b"/>
          <a:lstStyle>
            <a:lvl1pPr>
              <a:defRPr sz="98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926830" y="3033362"/>
            <a:ext cx="18965853" cy="14971731"/>
          </a:xfrm>
        </p:spPr>
        <p:txBody>
          <a:bodyPr anchor="t"/>
          <a:lstStyle>
            <a:lvl1pPr marL="0" indent="0">
              <a:buNone/>
              <a:defRPr sz="9830"/>
            </a:lvl1pPr>
            <a:lvl2pPr marL="1404518" indent="0">
              <a:buNone/>
              <a:defRPr sz="8602"/>
            </a:lvl2pPr>
            <a:lvl3pPr marL="2809037" indent="0">
              <a:buNone/>
              <a:defRPr sz="7373"/>
            </a:lvl3pPr>
            <a:lvl4pPr marL="4213555" indent="0">
              <a:buNone/>
              <a:defRPr sz="6144"/>
            </a:lvl4pPr>
            <a:lvl5pPr marL="5618074" indent="0">
              <a:buNone/>
              <a:defRPr sz="6144"/>
            </a:lvl5pPr>
            <a:lvl6pPr marL="7022592" indent="0">
              <a:buNone/>
              <a:defRPr sz="6144"/>
            </a:lvl6pPr>
            <a:lvl7pPr marL="8427110" indent="0">
              <a:buNone/>
              <a:defRPr sz="6144"/>
            </a:lvl7pPr>
            <a:lvl8pPr marL="9831629" indent="0">
              <a:buNone/>
              <a:defRPr sz="6144"/>
            </a:lvl8pPr>
            <a:lvl9pPr marL="11236147" indent="0">
              <a:buNone/>
              <a:defRPr sz="61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0491" y="6320314"/>
            <a:ext cx="12082925" cy="11709163"/>
          </a:xfrm>
        </p:spPr>
        <p:txBody>
          <a:bodyPr/>
          <a:lstStyle>
            <a:lvl1pPr marL="0" indent="0">
              <a:buNone/>
              <a:defRPr sz="4915"/>
            </a:lvl1pPr>
            <a:lvl2pPr marL="1404518" indent="0">
              <a:buNone/>
              <a:defRPr sz="4301"/>
            </a:lvl2pPr>
            <a:lvl3pPr marL="2809037" indent="0">
              <a:buNone/>
              <a:defRPr sz="3686"/>
            </a:lvl3pPr>
            <a:lvl4pPr marL="4213555" indent="0">
              <a:buNone/>
              <a:defRPr sz="3072"/>
            </a:lvl4pPr>
            <a:lvl5pPr marL="5618074" indent="0">
              <a:buNone/>
              <a:defRPr sz="3072"/>
            </a:lvl5pPr>
            <a:lvl6pPr marL="7022592" indent="0">
              <a:buNone/>
              <a:defRPr sz="3072"/>
            </a:lvl6pPr>
            <a:lvl7pPr marL="8427110" indent="0">
              <a:buNone/>
              <a:defRPr sz="3072"/>
            </a:lvl7pPr>
            <a:lvl8pPr marL="9831629" indent="0">
              <a:buNone/>
              <a:defRPr sz="3072"/>
            </a:lvl8pPr>
            <a:lvl9pPr marL="11236147" indent="0">
              <a:buNone/>
              <a:defRPr sz="307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E180-5E00-E149-94E7-EC57DA708C4B}" type="datetimeFigureOut">
              <a:rPr lang="en-US" smtClean="0"/>
              <a:t>8/28/23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F66-FB7D-D04C-A923-E0891C8B9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36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75610" y="1121662"/>
            <a:ext cx="32312194" cy="4072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5610" y="5608303"/>
            <a:ext cx="32312194" cy="13367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75610" y="19526650"/>
            <a:ext cx="8429268" cy="11216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4E180-5E00-E149-94E7-EC57DA708C4B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09756" y="19526650"/>
            <a:ext cx="12643902" cy="11216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458535" y="19526650"/>
            <a:ext cx="8429268" cy="11216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ADF66-FB7D-D04C-A923-E0891C8B9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0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2809037" rtl="0" eaLnBrk="1" latinLnBrk="0" hangingPunct="1">
        <a:lnSpc>
          <a:spcPct val="90000"/>
        </a:lnSpc>
        <a:spcBef>
          <a:spcPct val="0"/>
        </a:spcBef>
        <a:buNone/>
        <a:defRPr sz="135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02259" indent="-702259" algn="l" defTabSz="2809037" rtl="0" eaLnBrk="1" latinLnBrk="0" hangingPunct="1">
        <a:lnSpc>
          <a:spcPct val="90000"/>
        </a:lnSpc>
        <a:spcBef>
          <a:spcPts val="3072"/>
        </a:spcBef>
        <a:buFont typeface="Arial" panose="020B0604020202020204" pitchFamily="34" charset="0"/>
        <a:buChar char="•"/>
        <a:defRPr sz="8602" kern="1200">
          <a:solidFill>
            <a:schemeClr val="tx1"/>
          </a:solidFill>
          <a:latin typeface="+mn-lt"/>
          <a:ea typeface="+mn-ea"/>
          <a:cs typeface="+mn-cs"/>
        </a:defRPr>
      </a:lvl1pPr>
      <a:lvl2pPr marL="2106778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7373" kern="1200">
          <a:solidFill>
            <a:schemeClr val="tx1"/>
          </a:solidFill>
          <a:latin typeface="+mn-lt"/>
          <a:ea typeface="+mn-ea"/>
          <a:cs typeface="+mn-cs"/>
        </a:defRPr>
      </a:lvl2pPr>
      <a:lvl3pPr marL="3511296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6144" kern="1200">
          <a:solidFill>
            <a:schemeClr val="tx1"/>
          </a:solidFill>
          <a:latin typeface="+mn-lt"/>
          <a:ea typeface="+mn-ea"/>
          <a:cs typeface="+mn-cs"/>
        </a:defRPr>
      </a:lvl3pPr>
      <a:lvl4pPr marL="4915814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4pPr>
      <a:lvl5pPr marL="6320333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5pPr>
      <a:lvl6pPr marL="7724851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6pPr>
      <a:lvl7pPr marL="9129370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7pPr>
      <a:lvl8pPr marL="10533888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8pPr>
      <a:lvl9pPr marL="11938406" indent="-702259" algn="l" defTabSz="2809037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5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1pPr>
      <a:lvl2pPr marL="1404518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2pPr>
      <a:lvl3pPr marL="2809037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3pPr>
      <a:lvl4pPr marL="4213555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4pPr>
      <a:lvl5pPr marL="5618074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5pPr>
      <a:lvl6pPr marL="7022592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6pPr>
      <a:lvl7pPr marL="8427110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7pPr>
      <a:lvl8pPr marL="9831629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8pPr>
      <a:lvl9pPr marL="11236147" algn="l" defTabSz="2809037" rtl="0" eaLnBrk="1" latinLnBrk="0" hangingPunct="1">
        <a:defRPr sz="5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2680B6-8593-C253-C743-828B0CD2D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" t="15402" r="30"/>
          <a:stretch/>
        </p:blipFill>
        <p:spPr>
          <a:xfrm>
            <a:off x="-1" y="0"/>
            <a:ext cx="37463413" cy="211236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64460" y="53789"/>
            <a:ext cx="37527873" cy="21067712"/>
          </a:xfrm>
          <a:prstGeom prst="rect">
            <a:avLst/>
          </a:prstGeom>
          <a:solidFill>
            <a:schemeClr val="tx1">
              <a:lumMod val="95000"/>
              <a:lumOff val="5000"/>
              <a:alpha val="50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985" dirty="0"/>
          </a:p>
        </p:txBody>
      </p:sp>
      <p:sp>
        <p:nvSpPr>
          <p:cNvPr id="9" name="Rectangle 8"/>
          <p:cNvSpPr/>
          <p:nvPr/>
        </p:nvSpPr>
        <p:spPr>
          <a:xfrm>
            <a:off x="4213380" y="14345103"/>
            <a:ext cx="29026955" cy="1849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If desired, add intro text and/or presenter names here.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Feel free to change background image to one connected to your project.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10788" y="6792623"/>
            <a:ext cx="31841811" cy="638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500" spc="92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POSTER NAME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093DAE-A3C4-216E-62A7-55CA9DB30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0335" y="18104496"/>
            <a:ext cx="3886199" cy="24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68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9EFE09A-E12D-4917-7140-1B038863F077}"/>
              </a:ext>
            </a:extLst>
          </p:cNvPr>
          <p:cNvSpPr/>
          <p:nvPr/>
        </p:nvSpPr>
        <p:spPr>
          <a:xfrm>
            <a:off x="19227668" y="7006698"/>
            <a:ext cx="9156090" cy="70225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83E1AD7-5B98-C7F0-C510-C187F9C89FFE}"/>
              </a:ext>
            </a:extLst>
          </p:cNvPr>
          <p:cNvSpPr/>
          <p:nvPr/>
        </p:nvSpPr>
        <p:spPr>
          <a:xfrm>
            <a:off x="28354062" y="-35363"/>
            <a:ext cx="9156090" cy="70225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D44FA2E-4483-FBCC-0747-51AEADD14B61}"/>
              </a:ext>
            </a:extLst>
          </p:cNvPr>
          <p:cNvSpPr/>
          <p:nvPr/>
        </p:nvSpPr>
        <p:spPr>
          <a:xfrm>
            <a:off x="28355183" y="14036397"/>
            <a:ext cx="9156090" cy="70225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2F76352-62FC-C307-A7BF-4C6FB1AF1EB3}"/>
              </a:ext>
            </a:extLst>
          </p:cNvPr>
          <p:cNvSpPr/>
          <p:nvPr/>
        </p:nvSpPr>
        <p:spPr>
          <a:xfrm>
            <a:off x="19252230" y="0"/>
            <a:ext cx="9156090" cy="70225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062BDD3-6664-0486-20A6-5E5663905B57}"/>
              </a:ext>
            </a:extLst>
          </p:cNvPr>
          <p:cNvSpPr/>
          <p:nvPr/>
        </p:nvSpPr>
        <p:spPr>
          <a:xfrm>
            <a:off x="28379745" y="7008579"/>
            <a:ext cx="9156090" cy="70225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FF8397A-952E-86D7-5D9D-1659126AC002}"/>
              </a:ext>
            </a:extLst>
          </p:cNvPr>
          <p:cNvSpPr/>
          <p:nvPr/>
        </p:nvSpPr>
        <p:spPr>
          <a:xfrm>
            <a:off x="19197972" y="14029290"/>
            <a:ext cx="9156090" cy="70225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9913308" y="3119622"/>
            <a:ext cx="6037598" cy="2231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lacus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nulla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ac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netus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nibh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aliquet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ligula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justo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libero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vivamus</a:t>
            </a:r>
            <a:endParaRPr lang="id-ID" sz="3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9380322" y="17133583"/>
            <a:ext cx="7105813" cy="2231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lacus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nulla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ac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netus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nibh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aliquet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ligula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justo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libero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vivamus</a:t>
            </a:r>
            <a:endParaRPr lang="id-ID" sz="3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0466404" y="10158637"/>
            <a:ext cx="6678618" cy="2231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lacus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nulla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ac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netus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nibh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aliquet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,.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Sapien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nam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suspendisse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tincidunt</a:t>
            </a:r>
            <a:endParaRPr lang="id-ID" sz="3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0425901" y="2268907"/>
            <a:ext cx="4828349" cy="65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3683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CAPTION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1769496" y="9307920"/>
            <a:ext cx="4072434" cy="65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3683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CAPTION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0263321" y="16230970"/>
            <a:ext cx="5339814" cy="65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3683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CAPTION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79914" y="5225215"/>
            <a:ext cx="10022422" cy="1793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id-ID" sz="11056" dirty="0"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OVERVIEW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82399" y="7630806"/>
            <a:ext cx="14663571" cy="9562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5400" dirty="0" err="1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id-ID" sz="5400" dirty="0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5400" dirty="0" err="1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r>
              <a:rPr lang="id-ID" sz="5400" dirty="0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5400" dirty="0" err="1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5400" dirty="0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5400" dirty="0" err="1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endParaRPr lang="id-ID" sz="5400" dirty="0">
              <a:solidFill>
                <a:srgbClr val="750013"/>
              </a:solidFill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lacus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nulla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ac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netus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nibh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aliquet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ligula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justo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libero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vivamus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conubia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mollit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Sapien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nam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suspendisse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tincidunt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ante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tincidunt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eros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auctor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fringilla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praesent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diam. In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quam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est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mi.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Pellentesque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nunc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orci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enim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fringilla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vitae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eros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praesent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Lacinia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lectus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nonummy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accumsan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mauris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justo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magnis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dictum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justo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ac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quis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venenatis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velit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integer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vivamus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facilisi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feugiat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per,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hac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wisi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non,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wisi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ultrices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vel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curae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consequat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magna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metus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velit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semper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Odio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vel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placerat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libero.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Malesuada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proin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tortor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penatibus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sapien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etiam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turpis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wisi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tortor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turpis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turpis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tempus non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lectus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euultrices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vel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curae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consequat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endParaRPr lang="id-ID" sz="3600" dirty="0"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D7DF82-53B9-732B-3F7B-E7EA7D0DD9A9}"/>
              </a:ext>
            </a:extLst>
          </p:cNvPr>
          <p:cNvSpPr/>
          <p:nvPr/>
        </p:nvSpPr>
        <p:spPr>
          <a:xfrm>
            <a:off x="-34751" y="2728"/>
            <a:ext cx="576502" cy="21062257"/>
          </a:xfrm>
          <a:prstGeom prst="rect">
            <a:avLst/>
          </a:prstGeom>
          <a:solidFill>
            <a:srgbClr val="75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13E773EB-E499-43D6-4DF8-4A71D219EC01}"/>
              </a:ext>
            </a:extLst>
          </p:cNvPr>
          <p:cNvSpPr txBox="1">
            <a:spLocks/>
          </p:cNvSpPr>
          <p:nvPr/>
        </p:nvSpPr>
        <p:spPr>
          <a:xfrm>
            <a:off x="28383758" y="7018911"/>
            <a:ext cx="9232058" cy="7446156"/>
          </a:xfrm>
          <a:prstGeom prst="rect">
            <a:avLst/>
          </a:prstGeom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3C15E9-3D3C-FAF9-8C8D-9B1ABB1F15D3}"/>
              </a:ext>
            </a:extLst>
          </p:cNvPr>
          <p:cNvSpPr txBox="1"/>
          <p:nvPr/>
        </p:nvSpPr>
        <p:spPr>
          <a:xfrm>
            <a:off x="19175972" y="3043023"/>
            <a:ext cx="91560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Photo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E969BA-ABD5-6504-FC69-7910F423FBF8}"/>
              </a:ext>
            </a:extLst>
          </p:cNvPr>
          <p:cNvSpPr txBox="1"/>
          <p:nvPr/>
        </p:nvSpPr>
        <p:spPr>
          <a:xfrm>
            <a:off x="28187340" y="9878271"/>
            <a:ext cx="92320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Photo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68ACFB-2E7F-83B4-12A8-708DC41C966C}"/>
              </a:ext>
            </a:extLst>
          </p:cNvPr>
          <p:cNvSpPr txBox="1"/>
          <p:nvPr/>
        </p:nvSpPr>
        <p:spPr>
          <a:xfrm>
            <a:off x="19210751" y="17001518"/>
            <a:ext cx="9168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Photo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3F4B56E-74C1-2A45-33BD-8F62CCE6FE67}"/>
              </a:ext>
            </a:extLst>
          </p:cNvPr>
          <p:cNvSpPr/>
          <p:nvPr/>
        </p:nvSpPr>
        <p:spPr>
          <a:xfrm>
            <a:off x="770456" y="-14844"/>
            <a:ext cx="217596" cy="2108255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142108-F6D7-6D6B-CA79-9A3B6007DFB7}"/>
              </a:ext>
            </a:extLst>
          </p:cNvPr>
          <p:cNvSpPr/>
          <p:nvPr/>
        </p:nvSpPr>
        <p:spPr>
          <a:xfrm flipH="1">
            <a:off x="541751" y="1"/>
            <a:ext cx="230025" cy="21067712"/>
          </a:xfrm>
          <a:prstGeom prst="rect">
            <a:avLst/>
          </a:prstGeom>
          <a:solidFill>
            <a:srgbClr val="C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17118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743191" y="2160088"/>
            <a:ext cx="35715359" cy="1562722"/>
          </a:xfrm>
          <a:prstGeom prst="rect">
            <a:avLst/>
          </a:prstGeom>
          <a:noFill/>
        </p:spPr>
        <p:txBody>
          <a:bodyPr vert="horz" lIns="280829" tIns="140415" rIns="280829" bIns="140415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1056" dirty="0">
                <a:solidFill>
                  <a:schemeClr val="bg2">
                    <a:lumMod val="10000"/>
                  </a:schemeClr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PROCESS (</a:t>
            </a:r>
            <a:r>
              <a:rPr lang="id-ID" sz="11056" dirty="0" err="1">
                <a:solidFill>
                  <a:schemeClr val="bg2">
                    <a:lumMod val="10000"/>
                  </a:schemeClr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or</a:t>
            </a:r>
            <a:r>
              <a:rPr lang="id-ID" sz="11056" dirty="0">
                <a:solidFill>
                  <a:schemeClr val="bg2">
                    <a:lumMod val="10000"/>
                  </a:schemeClr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11056" dirty="0" err="1">
                <a:solidFill>
                  <a:schemeClr val="bg2">
                    <a:lumMod val="10000"/>
                  </a:schemeClr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headline</a:t>
            </a:r>
            <a:r>
              <a:rPr lang="id-ID" sz="11056" dirty="0">
                <a:solidFill>
                  <a:schemeClr val="bg2">
                    <a:lumMod val="10000"/>
                  </a:schemeClr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11056" dirty="0" err="1">
                <a:solidFill>
                  <a:schemeClr val="bg2">
                    <a:lumMod val="10000"/>
                  </a:schemeClr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of</a:t>
            </a:r>
            <a:r>
              <a:rPr lang="id-ID" sz="11056" dirty="0">
                <a:solidFill>
                  <a:schemeClr val="bg2">
                    <a:lumMod val="10000"/>
                  </a:schemeClr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11056" dirty="0" err="1">
                <a:solidFill>
                  <a:schemeClr val="bg2">
                    <a:lumMod val="10000"/>
                  </a:schemeClr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your</a:t>
            </a:r>
            <a:r>
              <a:rPr lang="id-ID" sz="11056" dirty="0">
                <a:solidFill>
                  <a:schemeClr val="bg2">
                    <a:lumMod val="10000"/>
                  </a:schemeClr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11056" dirty="0" err="1">
                <a:solidFill>
                  <a:schemeClr val="bg2">
                    <a:lumMod val="10000"/>
                  </a:schemeClr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choosing</a:t>
            </a:r>
            <a:r>
              <a:rPr lang="id-ID" sz="11056" dirty="0">
                <a:solidFill>
                  <a:schemeClr val="bg2">
                    <a:lumMod val="10000"/>
                  </a:schemeClr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2660766" y="4387846"/>
            <a:ext cx="32141880" cy="2474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lacus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nulla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netus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nibh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aliquet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ligula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justo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libero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vivamus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conubia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mollit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Sapien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nam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suspendisse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tincidunt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ante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tincidunt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eros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auctor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fringilla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praesent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diam. In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mi.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Pellentesque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nunc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orci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enim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fringilla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vitae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eros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praesent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597" err="1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id-ID" sz="3597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FF8CD0-1CC4-E785-17A0-F9772515C2F3}"/>
              </a:ext>
            </a:extLst>
          </p:cNvPr>
          <p:cNvGrpSpPr/>
          <p:nvPr/>
        </p:nvGrpSpPr>
        <p:grpSpPr>
          <a:xfrm>
            <a:off x="2892795" y="8351302"/>
            <a:ext cx="11205056" cy="11205056"/>
            <a:chOff x="938005" y="8502954"/>
            <a:chExt cx="11207958" cy="11207958"/>
          </a:xfrm>
        </p:grpSpPr>
        <p:sp>
          <p:nvSpPr>
            <p:cNvPr id="5" name="Oval 4"/>
            <p:cNvSpPr/>
            <p:nvPr/>
          </p:nvSpPr>
          <p:spPr>
            <a:xfrm>
              <a:off x="938005" y="8502954"/>
              <a:ext cx="11207958" cy="11207958"/>
            </a:xfrm>
            <a:prstGeom prst="ellipse">
              <a:avLst/>
            </a:prstGeom>
            <a:solidFill>
              <a:srgbClr val="1D19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985"/>
            </a:p>
          </p:txBody>
        </p:sp>
        <p:sp>
          <p:nvSpPr>
            <p:cNvPr id="12" name="Subtitle 2"/>
            <p:cNvSpPr txBox="1">
              <a:spLocks/>
            </p:cNvSpPr>
            <p:nvPr/>
          </p:nvSpPr>
          <p:spPr>
            <a:xfrm>
              <a:off x="3211442" y="13612834"/>
              <a:ext cx="6364440" cy="988199"/>
            </a:xfrm>
            <a:prstGeom prst="rect">
              <a:avLst/>
            </a:prstGeom>
            <a:solidFill>
              <a:srgbClr val="1D1928"/>
            </a:solidFill>
          </p:spPr>
          <p:txBody>
            <a:bodyPr vert="horz" lIns="280829" tIns="140415" rIns="280829" bIns="140415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4301" dirty="0">
                  <a:solidFill>
                    <a:schemeClr val="bg1"/>
                  </a:solidFill>
                  <a:latin typeface="Kelson Sans" panose="02000500000000000000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TITLE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59736" y="14596440"/>
              <a:ext cx="6968972" cy="1299860"/>
            </a:xfrm>
            <a:prstGeom prst="rect">
              <a:avLst/>
            </a:prstGeom>
            <a:solidFill>
              <a:srgbClr val="1D1928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2799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Lorem</a:t>
              </a:r>
              <a:r>
                <a:rPr lang="id-ID" sz="2799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id-ID" sz="2799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ipsum</a:t>
              </a:r>
              <a:r>
                <a:rPr lang="id-ID" sz="2799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id-ID" sz="2799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dolor</a:t>
              </a:r>
              <a:r>
                <a:rPr lang="id-ID" sz="2799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sit </a:t>
              </a:r>
              <a:r>
                <a:rPr lang="id-ID" sz="2799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amet</a:t>
              </a:r>
              <a:r>
                <a:rPr lang="id-ID" sz="2799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</a:t>
              </a:r>
              <a:r>
                <a:rPr lang="id-ID" sz="2799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lacus</a:t>
              </a:r>
              <a:r>
                <a:rPr lang="id-ID" sz="2799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id-ID" sz="2799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nulla</a:t>
              </a:r>
              <a:r>
                <a:rPr lang="id-ID" sz="2799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id-ID" sz="2799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ac</a:t>
              </a:r>
              <a:r>
                <a:rPr lang="id-ID" sz="2799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id-ID" sz="2799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netus</a:t>
              </a:r>
              <a:r>
                <a:rPr lang="id-ID" sz="2799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id-ID" sz="2799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nibh</a:t>
              </a:r>
              <a:r>
                <a:rPr lang="id-ID" sz="2799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id-ID" sz="2799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aliquet</a:t>
              </a:r>
              <a:r>
                <a:rPr lang="id-ID" sz="2799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</a:t>
              </a:r>
              <a:r>
                <a:rPr lang="id-ID" sz="2799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porttitor</a:t>
              </a:r>
              <a:endParaRPr lang="id-ID" sz="2399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1C5F82C-C168-77A9-EAC6-511A098315A2}"/>
              </a:ext>
            </a:extLst>
          </p:cNvPr>
          <p:cNvGrpSpPr/>
          <p:nvPr/>
        </p:nvGrpSpPr>
        <p:grpSpPr>
          <a:xfrm>
            <a:off x="13128508" y="8503534"/>
            <a:ext cx="11205056" cy="11205055"/>
            <a:chOff x="13127057" y="8503007"/>
            <a:chExt cx="11207958" cy="11207958"/>
          </a:xfrm>
          <a:solidFill>
            <a:srgbClr val="BE7257">
              <a:alpha val="94902"/>
            </a:srgbClr>
          </a:solidFill>
        </p:grpSpPr>
        <p:sp>
          <p:nvSpPr>
            <p:cNvPr id="6" name="Oval 5"/>
            <p:cNvSpPr/>
            <p:nvPr/>
          </p:nvSpPr>
          <p:spPr>
            <a:xfrm>
              <a:off x="13127057" y="8503007"/>
              <a:ext cx="11207958" cy="11207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985"/>
            </a:p>
          </p:txBody>
        </p:sp>
        <p:sp>
          <p:nvSpPr>
            <p:cNvPr id="15" name="Subtitle 2"/>
            <p:cNvSpPr txBox="1">
              <a:spLocks/>
            </p:cNvSpPr>
            <p:nvPr/>
          </p:nvSpPr>
          <p:spPr>
            <a:xfrm>
              <a:off x="16312319" y="13631548"/>
              <a:ext cx="4837434" cy="950877"/>
            </a:xfrm>
            <a:prstGeom prst="rect">
              <a:avLst/>
            </a:prstGeom>
            <a:noFill/>
          </p:spPr>
          <p:txBody>
            <a:bodyPr vert="horz" lIns="280829" tIns="140415" rIns="280829" bIns="140415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4301">
                  <a:solidFill>
                    <a:schemeClr val="bg1"/>
                  </a:solidFill>
                  <a:latin typeface="Kelson Sans" panose="02000500000000000000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TITLE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4653992" y="14650353"/>
              <a:ext cx="8154088" cy="12851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2765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Lorem ipsum </a:t>
              </a:r>
              <a:r>
                <a:rPr lang="id-ID" sz="2765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dolor</a:t>
              </a:r>
              <a:r>
                <a:rPr lang="id-ID" sz="2765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sit </a:t>
              </a:r>
              <a:r>
                <a:rPr lang="id-ID" sz="2765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amet</a:t>
              </a:r>
              <a:r>
                <a:rPr lang="id-ID" sz="2765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</a:t>
              </a:r>
              <a:r>
                <a:rPr lang="id-ID" sz="2765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lacus</a:t>
              </a:r>
              <a:r>
                <a:rPr lang="id-ID" sz="2765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id-ID" sz="2765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nulla</a:t>
              </a:r>
              <a:r>
                <a:rPr lang="id-ID" sz="2765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id-ID" sz="2765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ac</a:t>
              </a:r>
              <a:r>
                <a:rPr lang="id-ID" sz="2765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id-ID" sz="2765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netus</a:t>
              </a:r>
              <a:r>
                <a:rPr lang="id-ID" sz="2765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id-ID" sz="2765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nibh</a:t>
              </a:r>
              <a:r>
                <a:rPr lang="id-ID" sz="2765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id-ID" sz="2765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aliquet</a:t>
              </a:r>
              <a:r>
                <a:rPr lang="id-ID" sz="2765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</a:t>
              </a:r>
              <a:r>
                <a:rPr lang="id-ID" sz="2765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porttitor</a:t>
              </a:r>
              <a:r>
                <a:rPr lang="id-ID" sz="2765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ligula </a:t>
              </a:r>
              <a:r>
                <a:rPr lang="id-ID" sz="2765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justo</a:t>
              </a:r>
              <a:r>
                <a:rPr lang="id-ID" sz="2765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libero </a:t>
              </a:r>
              <a:r>
                <a:rPr lang="id-ID" sz="2765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vivamus</a:t>
              </a:r>
              <a:endParaRPr lang="id-ID" sz="215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3E65D42-0ACA-2C45-EF07-26FBBED5F397}"/>
              </a:ext>
            </a:extLst>
          </p:cNvPr>
          <p:cNvGrpSpPr/>
          <p:nvPr/>
        </p:nvGrpSpPr>
        <p:grpSpPr>
          <a:xfrm>
            <a:off x="23364222" y="8655765"/>
            <a:ext cx="11205056" cy="11205056"/>
            <a:chOff x="26241594" y="8503005"/>
            <a:chExt cx="11207958" cy="11207958"/>
          </a:xfrm>
          <a:solidFill>
            <a:srgbClr val="A25976">
              <a:alpha val="94902"/>
            </a:srgbClr>
          </a:solidFill>
        </p:grpSpPr>
        <p:sp>
          <p:nvSpPr>
            <p:cNvPr id="7" name="Oval 6"/>
            <p:cNvSpPr/>
            <p:nvPr/>
          </p:nvSpPr>
          <p:spPr>
            <a:xfrm>
              <a:off x="26241594" y="8503005"/>
              <a:ext cx="11207958" cy="11207958"/>
            </a:xfrm>
            <a:prstGeom prst="ellipse">
              <a:avLst/>
            </a:prstGeom>
            <a:solidFill>
              <a:srgbClr val="7500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985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7768529" y="14663100"/>
              <a:ext cx="8154088" cy="12998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2799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Lorem ipsum </a:t>
              </a:r>
              <a:r>
                <a:rPr lang="id-ID" sz="2799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dolor</a:t>
              </a:r>
              <a:r>
                <a:rPr lang="id-ID" sz="2799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sit </a:t>
              </a:r>
              <a:r>
                <a:rPr lang="id-ID" sz="2799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amet</a:t>
              </a:r>
              <a:r>
                <a:rPr lang="id-ID" sz="2799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</a:t>
              </a:r>
              <a:r>
                <a:rPr lang="id-ID" sz="2799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lacus</a:t>
              </a:r>
              <a:r>
                <a:rPr lang="id-ID" sz="2799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id-ID" sz="2799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nulla</a:t>
              </a:r>
              <a:r>
                <a:rPr lang="id-ID" sz="2799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id-ID" sz="2799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ac</a:t>
              </a:r>
              <a:r>
                <a:rPr lang="id-ID" sz="2799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id-ID" sz="2799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netus</a:t>
              </a:r>
              <a:r>
                <a:rPr lang="id-ID" sz="2799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id-ID" sz="2799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nibh</a:t>
              </a:r>
              <a:r>
                <a:rPr lang="id-ID" sz="2799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id-ID" sz="2799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aliquet</a:t>
              </a:r>
              <a:r>
                <a:rPr lang="id-ID" sz="2799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</a:t>
              </a:r>
              <a:r>
                <a:rPr lang="id-ID" sz="2799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porttitor</a:t>
              </a:r>
              <a:r>
                <a:rPr lang="id-ID" sz="2799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ligula </a:t>
              </a:r>
              <a:r>
                <a:rPr lang="id-ID" sz="2799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justo</a:t>
              </a:r>
              <a:r>
                <a:rPr lang="id-ID" sz="2799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libero</a:t>
              </a:r>
              <a:endParaRPr lang="id-ID" sz="2399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" name="Subtitle 2"/>
            <p:cNvSpPr txBox="1">
              <a:spLocks/>
            </p:cNvSpPr>
            <p:nvPr/>
          </p:nvSpPr>
          <p:spPr>
            <a:xfrm>
              <a:off x="28899382" y="13631546"/>
              <a:ext cx="5892383" cy="950877"/>
            </a:xfrm>
            <a:prstGeom prst="rect">
              <a:avLst/>
            </a:prstGeom>
            <a:noFill/>
          </p:spPr>
          <p:txBody>
            <a:bodyPr vert="horz" lIns="280829" tIns="140415" rIns="280829" bIns="140415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4301">
                  <a:solidFill>
                    <a:schemeClr val="bg1"/>
                  </a:solidFill>
                  <a:latin typeface="Kelson Sans" panose="02000500000000000000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TITLE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C1B7D09-B572-5F33-2A1A-39B99AB490A3}"/>
              </a:ext>
            </a:extLst>
          </p:cNvPr>
          <p:cNvSpPr/>
          <p:nvPr/>
        </p:nvSpPr>
        <p:spPr>
          <a:xfrm>
            <a:off x="-34751" y="2728"/>
            <a:ext cx="576502" cy="21062257"/>
          </a:xfrm>
          <a:prstGeom prst="rect">
            <a:avLst/>
          </a:prstGeom>
          <a:solidFill>
            <a:srgbClr val="75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BFC0EC-C2C0-9986-E5A9-5C68C1A717B7}"/>
              </a:ext>
            </a:extLst>
          </p:cNvPr>
          <p:cNvSpPr/>
          <p:nvPr/>
        </p:nvSpPr>
        <p:spPr>
          <a:xfrm>
            <a:off x="770456" y="-14844"/>
            <a:ext cx="217596" cy="2108255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50479C-E253-E356-2027-718E55EFC978}"/>
              </a:ext>
            </a:extLst>
          </p:cNvPr>
          <p:cNvSpPr/>
          <p:nvPr/>
        </p:nvSpPr>
        <p:spPr>
          <a:xfrm flipH="1">
            <a:off x="541751" y="1"/>
            <a:ext cx="230025" cy="21067712"/>
          </a:xfrm>
          <a:prstGeom prst="rect">
            <a:avLst/>
          </a:prstGeom>
          <a:solidFill>
            <a:srgbClr val="C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3" name="Graphic 22" descr="Lightbulb">
            <a:extLst>
              <a:ext uri="{FF2B5EF4-FFF2-40B4-BE49-F238E27FC236}">
                <a16:creationId xmlns:a16="http://schemas.microsoft.com/office/drawing/2014/main" id="{E64DAEAA-6564-387D-6DE3-5D4F6EAD5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7080" y="11638039"/>
            <a:ext cx="1649348" cy="1649348"/>
          </a:xfrm>
          <a:prstGeom prst="rect">
            <a:avLst/>
          </a:prstGeom>
        </p:spPr>
      </p:pic>
      <p:pic>
        <p:nvPicPr>
          <p:cNvPr id="31" name="Graphic 30" descr="Pie chart">
            <a:extLst>
              <a:ext uri="{FF2B5EF4-FFF2-40B4-BE49-F238E27FC236}">
                <a16:creationId xmlns:a16="http://schemas.microsoft.com/office/drawing/2014/main" id="{F8F8AA92-E9D2-116E-0AEA-A16076ACA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33618" y="11898473"/>
            <a:ext cx="1561383" cy="1561383"/>
          </a:xfrm>
          <a:prstGeom prst="rect">
            <a:avLst/>
          </a:prstGeom>
        </p:spPr>
      </p:pic>
      <p:pic>
        <p:nvPicPr>
          <p:cNvPr id="33" name="Graphic 32" descr="Arrow circle">
            <a:extLst>
              <a:ext uri="{FF2B5EF4-FFF2-40B4-BE49-F238E27FC236}">
                <a16:creationId xmlns:a16="http://schemas.microsoft.com/office/drawing/2014/main" id="{ACFFB67E-5832-398A-8297-F09274C2D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840614" y="11641945"/>
            <a:ext cx="2141033" cy="214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81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6112" y="6023720"/>
            <a:ext cx="9814263" cy="10730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4800" dirty="0" err="1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id-ID" sz="4800" dirty="0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4800" dirty="0" err="1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r>
              <a:rPr lang="id-ID" sz="4800" dirty="0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4800" dirty="0" err="1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4800" dirty="0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4800" dirty="0" err="1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endParaRPr lang="id-ID" sz="4800" dirty="0">
              <a:solidFill>
                <a:srgbClr val="750013"/>
              </a:solidFill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lacus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nulla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ac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netus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nibh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aliquet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ligula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justo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libero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vivamus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conubia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mollit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Sapien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nam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suspendisse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tincidunt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ante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tincidunt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eros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auctor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fringilla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praesent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diam. In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quam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est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mi.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Pellentesque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nunc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orci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enim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fringilla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vitae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eros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praesent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Lacinia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lectus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nonummy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accumsan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mauris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justo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magnis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dictum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justo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ac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quis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venenatis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velit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integer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vivamus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facilisi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feugiat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per,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hac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wisi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non,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wisi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ultrices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vel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curae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consequat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magna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metus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velit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semper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Odio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vel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placerat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libero.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Malesuada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proin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tortor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penatibus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sapien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etiam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turpis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wisi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tortor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turpis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turpis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tempus non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lectus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euultrices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vel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curae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consequat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endParaRPr lang="id-ID" sz="3200" dirty="0"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00481" y="1661972"/>
            <a:ext cx="36334014" cy="1808275"/>
          </a:xfrm>
          <a:prstGeom prst="rect">
            <a:avLst/>
          </a:prstGeom>
          <a:noFill/>
        </p:spPr>
        <p:txBody>
          <a:bodyPr vert="horz" lIns="280903" tIns="140451" rIns="280903" bIns="140451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1059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 AND DATA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12965832" y="7808153"/>
            <a:ext cx="0" cy="69055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24306189" y="7808153"/>
            <a:ext cx="0" cy="69055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Pie chart with solid fill">
            <a:extLst>
              <a:ext uri="{FF2B5EF4-FFF2-40B4-BE49-F238E27FC236}">
                <a16:creationId xmlns:a16="http://schemas.microsoft.com/office/drawing/2014/main" id="{D5A2167D-705E-79E9-79B1-56B918E24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73004" y="4611592"/>
            <a:ext cx="6905528" cy="6905528"/>
          </a:xfrm>
          <a:prstGeom prst="rect">
            <a:avLst/>
          </a:prstGeom>
        </p:spPr>
      </p:pic>
      <p:pic>
        <p:nvPicPr>
          <p:cNvPr id="16" name="Graphic 15" descr="Bar chart with solid fill">
            <a:extLst>
              <a:ext uri="{FF2B5EF4-FFF2-40B4-BE49-F238E27FC236}">
                <a16:creationId xmlns:a16="http://schemas.microsoft.com/office/drawing/2014/main" id="{BD9344D2-A389-BD96-7DAE-4A40C1F81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8360" y="12131499"/>
            <a:ext cx="8147573" cy="81475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965441-FCF7-C6A1-39E4-047C3A611D7E}"/>
              </a:ext>
            </a:extLst>
          </p:cNvPr>
          <p:cNvSpPr txBox="1"/>
          <p:nvPr/>
        </p:nvSpPr>
        <p:spPr>
          <a:xfrm>
            <a:off x="14858065" y="11562075"/>
            <a:ext cx="8708165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26" dirty="0"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Update chart as needed and insert a short caption here.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ED3542-85DE-131F-1374-93FE6470373B}"/>
              </a:ext>
            </a:extLst>
          </p:cNvPr>
          <p:cNvSpPr txBox="1"/>
          <p:nvPr/>
        </p:nvSpPr>
        <p:spPr>
          <a:xfrm>
            <a:off x="14858063" y="19636402"/>
            <a:ext cx="8708165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26" dirty="0"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Update chart as needed and insert a short caption here.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EC3943-54CD-E00C-76B2-8E52AD094FA6}"/>
              </a:ext>
            </a:extLst>
          </p:cNvPr>
          <p:cNvSpPr/>
          <p:nvPr/>
        </p:nvSpPr>
        <p:spPr>
          <a:xfrm>
            <a:off x="128908" y="104931"/>
            <a:ext cx="37205587" cy="20962782"/>
          </a:xfrm>
          <a:prstGeom prst="rect">
            <a:avLst/>
          </a:prstGeom>
          <a:noFill/>
          <a:ln w="254000">
            <a:noFill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8A973E-A5AF-4834-2F01-C0A688AC7358}"/>
              </a:ext>
            </a:extLst>
          </p:cNvPr>
          <p:cNvSpPr/>
          <p:nvPr/>
        </p:nvSpPr>
        <p:spPr>
          <a:xfrm>
            <a:off x="-34751" y="2728"/>
            <a:ext cx="576502" cy="21062257"/>
          </a:xfrm>
          <a:prstGeom prst="rect">
            <a:avLst/>
          </a:prstGeom>
          <a:solidFill>
            <a:srgbClr val="75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2AC0CA-288A-C94C-5E7D-7598A032930D}"/>
              </a:ext>
            </a:extLst>
          </p:cNvPr>
          <p:cNvSpPr/>
          <p:nvPr/>
        </p:nvSpPr>
        <p:spPr>
          <a:xfrm>
            <a:off x="770456" y="-14844"/>
            <a:ext cx="217596" cy="2108255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F3CE0F-6669-030E-CE32-5E61E093CA56}"/>
              </a:ext>
            </a:extLst>
          </p:cNvPr>
          <p:cNvSpPr/>
          <p:nvPr/>
        </p:nvSpPr>
        <p:spPr>
          <a:xfrm flipH="1">
            <a:off x="541751" y="1"/>
            <a:ext cx="230025" cy="21067712"/>
          </a:xfrm>
          <a:prstGeom prst="rect">
            <a:avLst/>
          </a:prstGeom>
          <a:solidFill>
            <a:srgbClr val="C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489E63-A0CD-C403-BC13-EE4853E609CB}"/>
              </a:ext>
            </a:extLst>
          </p:cNvPr>
          <p:cNvSpPr/>
          <p:nvPr/>
        </p:nvSpPr>
        <p:spPr>
          <a:xfrm>
            <a:off x="25173251" y="5895730"/>
            <a:ext cx="9814263" cy="10730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4800" dirty="0" err="1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id-ID" sz="4800" dirty="0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4800" dirty="0" err="1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r>
              <a:rPr lang="id-ID" sz="4800" dirty="0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4800" dirty="0" err="1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4800" dirty="0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4800" dirty="0" err="1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endParaRPr lang="id-ID" sz="4800" dirty="0">
              <a:solidFill>
                <a:srgbClr val="750013"/>
              </a:solidFill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lacus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nulla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ac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netus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nibh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aliquet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ligula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justo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libero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vivamus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conubia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mollit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Sapien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nam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suspendisse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tincidunt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ante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tincidunt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eros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auctor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fringilla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praesent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diam. In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quam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est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mi.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Pellentesque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nunc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orci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enim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fringilla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vitae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eros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praesent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Lacinia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lectus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nonummy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accumsan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mauris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justo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magnis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dictum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justo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ac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quis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venenatis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velit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integer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vivamus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facilisi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feugiat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per,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hac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wisi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non,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wisi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ultrices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vel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curae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consequat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magna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metus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velit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semper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Odio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vel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placerat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libero.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Malesuada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proin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tortor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penatibus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sapien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etiam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turpis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wisi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tortor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turpis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turpis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tempus non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lectus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euultrices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vel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curae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consequat</a:t>
            </a:r>
            <a:r>
              <a:rPr lang="id-ID" sz="32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endParaRPr lang="id-ID" sz="3200" dirty="0"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476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655958" y="1990534"/>
            <a:ext cx="15632041" cy="349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id-ID" sz="11056" dirty="0"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LOOKING AHEAD </a:t>
            </a:r>
            <a:r>
              <a:rPr lang="id-ID" sz="11056" dirty="0">
                <a:solidFill>
                  <a:schemeClr val="bg2">
                    <a:lumMod val="10000"/>
                  </a:schemeClr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11056" dirty="0">
                <a:solidFill>
                  <a:schemeClr val="bg2">
                    <a:lumMod val="10000"/>
                  </a:schemeClr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or headline of your choosing</a:t>
            </a:r>
            <a:r>
              <a:rPr lang="id-ID" sz="11056" dirty="0">
                <a:solidFill>
                  <a:schemeClr val="bg2">
                    <a:lumMod val="10000"/>
                  </a:schemeClr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  <a:endParaRPr lang="id-ID" sz="11056" dirty="0"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55957" y="7018911"/>
            <a:ext cx="15305471" cy="7577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libero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vivamus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conubia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mollit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Sapien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nam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suspendisse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tincidunt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ante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tincidunt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eros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auctor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fringilla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praesent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diam. </a:t>
            </a:r>
          </a:p>
          <a:p>
            <a:pPr marL="571500" indent="-57150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In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quam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est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mi. </a:t>
            </a:r>
          </a:p>
          <a:p>
            <a:pPr marL="571500" indent="-57150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Pellentesque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nunc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orci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enim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fringilla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vitae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eros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praesent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Lacinia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lectus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nonummy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accumsan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mauris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justo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magnis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dictum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justo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ac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quis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  <a:p>
            <a:pPr marL="571500" indent="-57150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venenatis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velit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integer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vivamus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facilisi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feugiat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per,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hac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wisi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non,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wisi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ultrices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vel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curae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6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consequat</a:t>
            </a:r>
            <a:r>
              <a:rPr lang="id-ID" sz="36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8BC153-1405-90F7-7434-40D1B4D293CC}"/>
              </a:ext>
            </a:extLst>
          </p:cNvPr>
          <p:cNvSpPr/>
          <p:nvPr/>
        </p:nvSpPr>
        <p:spPr>
          <a:xfrm>
            <a:off x="128908" y="104931"/>
            <a:ext cx="37205587" cy="20962782"/>
          </a:xfrm>
          <a:prstGeom prst="rect">
            <a:avLst/>
          </a:prstGeom>
          <a:noFill/>
          <a:ln w="254000">
            <a:noFill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13E773EB-E499-43D6-4DF8-4A71D219EC01}"/>
              </a:ext>
            </a:extLst>
          </p:cNvPr>
          <p:cNvSpPr txBox="1">
            <a:spLocks/>
          </p:cNvSpPr>
          <p:nvPr/>
        </p:nvSpPr>
        <p:spPr>
          <a:xfrm>
            <a:off x="28383758" y="7018911"/>
            <a:ext cx="9232058" cy="7446156"/>
          </a:xfrm>
          <a:prstGeom prst="rect">
            <a:avLst/>
          </a:prstGeom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68ACFB-2E7F-83B4-12A8-708DC41C966C}"/>
              </a:ext>
            </a:extLst>
          </p:cNvPr>
          <p:cNvSpPr txBox="1"/>
          <p:nvPr/>
        </p:nvSpPr>
        <p:spPr>
          <a:xfrm>
            <a:off x="19219145" y="17432100"/>
            <a:ext cx="8933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Photo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79A0AE-9F16-9D44-1183-DE9372400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0" r="30352" b="3924"/>
          <a:stretch/>
        </p:blipFill>
        <p:spPr>
          <a:xfrm>
            <a:off x="21812062" y="-14845"/>
            <a:ext cx="15632041" cy="211108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537A9C-56BE-C471-A451-5FDF4BF0D71D}"/>
              </a:ext>
            </a:extLst>
          </p:cNvPr>
          <p:cNvSpPr/>
          <p:nvPr/>
        </p:nvSpPr>
        <p:spPr>
          <a:xfrm>
            <a:off x="-34751" y="2728"/>
            <a:ext cx="576502" cy="21062257"/>
          </a:xfrm>
          <a:prstGeom prst="rect">
            <a:avLst/>
          </a:prstGeom>
          <a:solidFill>
            <a:srgbClr val="75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9F0F2E-C251-4B75-6254-B604084582BA}"/>
              </a:ext>
            </a:extLst>
          </p:cNvPr>
          <p:cNvSpPr/>
          <p:nvPr/>
        </p:nvSpPr>
        <p:spPr>
          <a:xfrm>
            <a:off x="770456" y="-14844"/>
            <a:ext cx="217596" cy="2108255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A54D04-91F7-472D-157A-4E43559AB929}"/>
              </a:ext>
            </a:extLst>
          </p:cNvPr>
          <p:cNvSpPr/>
          <p:nvPr/>
        </p:nvSpPr>
        <p:spPr>
          <a:xfrm flipH="1">
            <a:off x="541751" y="1"/>
            <a:ext cx="230025" cy="21067712"/>
          </a:xfrm>
          <a:prstGeom prst="rect">
            <a:avLst/>
          </a:prstGeom>
          <a:solidFill>
            <a:srgbClr val="C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68066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A631FE-FCBE-747E-5687-FFEC493FFEBC}"/>
              </a:ext>
            </a:extLst>
          </p:cNvPr>
          <p:cNvSpPr/>
          <p:nvPr/>
        </p:nvSpPr>
        <p:spPr>
          <a:xfrm>
            <a:off x="823593" y="-28740"/>
            <a:ext cx="7210051" cy="21062257"/>
          </a:xfrm>
          <a:prstGeom prst="rect">
            <a:avLst/>
          </a:prstGeom>
          <a:solidFill>
            <a:srgbClr val="1D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C031BB0-24D1-DBD0-08A2-2BDF1C72548B}"/>
              </a:ext>
            </a:extLst>
          </p:cNvPr>
          <p:cNvSpPr txBox="1">
            <a:spLocks/>
          </p:cNvSpPr>
          <p:nvPr/>
        </p:nvSpPr>
        <p:spPr>
          <a:xfrm>
            <a:off x="1037176" y="7888950"/>
            <a:ext cx="6859107" cy="54164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d-ID" sz="13517" dirty="0">
                <a:solidFill>
                  <a:schemeClr val="bg1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OUR</a:t>
            </a:r>
            <a:br>
              <a:rPr lang="id-ID" sz="13517" dirty="0">
                <a:solidFill>
                  <a:schemeClr val="bg1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id-ID" sz="13517" dirty="0">
                <a:solidFill>
                  <a:schemeClr val="bg1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TEAM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42DC9AF-5948-DDBC-D5DA-958BBFCFCD29}"/>
              </a:ext>
            </a:extLst>
          </p:cNvPr>
          <p:cNvSpPr txBox="1">
            <a:spLocks/>
          </p:cNvSpPr>
          <p:nvPr/>
        </p:nvSpPr>
        <p:spPr>
          <a:xfrm>
            <a:off x="17057432" y="2732677"/>
            <a:ext cx="9495806" cy="2365562"/>
          </a:xfrm>
          <a:prstGeom prst="rect">
            <a:avLst/>
          </a:prstGeom>
          <a:noFill/>
        </p:spPr>
        <p:txBody>
          <a:bodyPr vert="horz" lIns="280829" tIns="140415" rIns="280829" bIns="140415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6141" b="1">
                <a:solidFill>
                  <a:schemeClr val="bg1"/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“</a:t>
            </a:r>
            <a:r>
              <a:rPr lang="en-US" sz="6141" b="1">
                <a:solidFill>
                  <a:schemeClr val="bg1"/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We are not human </a:t>
            </a:r>
            <a:r>
              <a:rPr lang="en-US" sz="4912" b="1">
                <a:solidFill>
                  <a:schemeClr val="bg1"/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beings </a:t>
            </a:r>
            <a:r>
              <a:rPr lang="en-US" sz="4301" b="1">
                <a:solidFill>
                  <a:schemeClr val="bg1"/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having a spiritual</a:t>
            </a:r>
            <a:r>
              <a:rPr lang="id-ID" sz="5527" b="1">
                <a:solidFill>
                  <a:schemeClr val="bg1"/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”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58D0CD81-9F1B-30B5-F6B2-AC480CFE10E5}"/>
              </a:ext>
            </a:extLst>
          </p:cNvPr>
          <p:cNvSpPr txBox="1">
            <a:spLocks/>
          </p:cNvSpPr>
          <p:nvPr/>
        </p:nvSpPr>
        <p:spPr>
          <a:xfrm>
            <a:off x="16690142" y="16572496"/>
            <a:ext cx="9495806" cy="2365562"/>
          </a:xfrm>
          <a:prstGeom prst="rect">
            <a:avLst/>
          </a:prstGeom>
          <a:noFill/>
        </p:spPr>
        <p:txBody>
          <a:bodyPr vert="horz" lIns="280829" tIns="140415" rIns="280829" bIns="140415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6141" b="1">
                <a:solidFill>
                  <a:schemeClr val="bg1"/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“</a:t>
            </a:r>
            <a:r>
              <a:rPr lang="en-US" sz="6141" b="1">
                <a:solidFill>
                  <a:schemeClr val="bg1"/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We are not human </a:t>
            </a:r>
            <a:r>
              <a:rPr lang="en-US" sz="4912" b="1">
                <a:solidFill>
                  <a:schemeClr val="bg1"/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beings </a:t>
            </a:r>
            <a:r>
              <a:rPr lang="en-US" sz="4301" b="1">
                <a:solidFill>
                  <a:schemeClr val="bg1"/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having a spiritual</a:t>
            </a:r>
            <a:r>
              <a:rPr lang="id-ID" sz="5527" b="1">
                <a:solidFill>
                  <a:schemeClr val="bg1"/>
                </a:solidFill>
                <a:latin typeface="Kelson Sans" panose="02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”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A1F259A-4349-D00E-4784-A5709A9A6E82}"/>
              </a:ext>
            </a:extLst>
          </p:cNvPr>
          <p:cNvSpPr/>
          <p:nvPr/>
        </p:nvSpPr>
        <p:spPr>
          <a:xfrm>
            <a:off x="27055582" y="1100794"/>
            <a:ext cx="9814263" cy="5191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4800" dirty="0">
                <a:solidFill>
                  <a:srgbClr val="750013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</a:t>
            </a:r>
          </a:p>
          <a:p>
            <a:pPr>
              <a:lnSpc>
                <a:spcPct val="150000"/>
              </a:lnSpc>
            </a:pPr>
            <a:endParaRPr lang="id-ID" sz="3200" dirty="0">
              <a:solidFill>
                <a:srgbClr val="000000"/>
              </a:solidFill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Pellentesque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nunc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orci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enim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fringilla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vitae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et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eros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praesent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Lacinia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lectus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nonummy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accumsan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mauris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justo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magnis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dictum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justo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ac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quis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venenatis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velit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integer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vivamus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facilisi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feugiat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800" dirty="0" err="1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id-ID" sz="2800" dirty="0">
                <a:solidFill>
                  <a:srgbClr val="000000"/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per.</a:t>
            </a:r>
          </a:p>
          <a:p>
            <a:pPr>
              <a:lnSpc>
                <a:spcPct val="150000"/>
              </a:lnSpc>
            </a:pPr>
            <a:endParaRPr lang="id-ID" sz="3200" dirty="0">
              <a:solidFill>
                <a:srgbClr val="000000"/>
              </a:solidFill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E27C04-0278-AD02-651E-CAC01117E355}"/>
              </a:ext>
            </a:extLst>
          </p:cNvPr>
          <p:cNvSpPr/>
          <p:nvPr/>
        </p:nvSpPr>
        <p:spPr>
          <a:xfrm>
            <a:off x="128908" y="104931"/>
            <a:ext cx="37205587" cy="20962782"/>
          </a:xfrm>
          <a:prstGeom prst="rect">
            <a:avLst/>
          </a:prstGeom>
          <a:noFill/>
          <a:ln w="254000">
            <a:noFill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36DAEF4-2758-2084-98C2-77EA08C2375A}"/>
              </a:ext>
            </a:extLst>
          </p:cNvPr>
          <p:cNvSpPr/>
          <p:nvPr/>
        </p:nvSpPr>
        <p:spPr>
          <a:xfrm>
            <a:off x="7947980" y="6967760"/>
            <a:ext cx="9156090" cy="70225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839B682-D3BC-CA33-F834-247E9D541D53}"/>
              </a:ext>
            </a:extLst>
          </p:cNvPr>
          <p:cNvSpPr/>
          <p:nvPr/>
        </p:nvSpPr>
        <p:spPr>
          <a:xfrm>
            <a:off x="17074374" y="-74301"/>
            <a:ext cx="9156090" cy="70225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343FEA-9673-072B-9A21-559403C7CA36}"/>
              </a:ext>
            </a:extLst>
          </p:cNvPr>
          <p:cNvSpPr/>
          <p:nvPr/>
        </p:nvSpPr>
        <p:spPr>
          <a:xfrm>
            <a:off x="17075495" y="13997459"/>
            <a:ext cx="9156090" cy="70805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85F48C-A6E3-9AD7-6AE6-223640E89798}"/>
              </a:ext>
            </a:extLst>
          </p:cNvPr>
          <p:cNvSpPr/>
          <p:nvPr/>
        </p:nvSpPr>
        <p:spPr>
          <a:xfrm>
            <a:off x="7972542" y="-38938"/>
            <a:ext cx="9156090" cy="70225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A63BFA0-2449-724B-286B-2E4A97CCB655}"/>
              </a:ext>
            </a:extLst>
          </p:cNvPr>
          <p:cNvSpPr/>
          <p:nvPr/>
        </p:nvSpPr>
        <p:spPr>
          <a:xfrm>
            <a:off x="17100057" y="6969641"/>
            <a:ext cx="9156090" cy="70225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E90119-8781-F848-7FE8-1569D252F6B9}"/>
              </a:ext>
            </a:extLst>
          </p:cNvPr>
          <p:cNvSpPr/>
          <p:nvPr/>
        </p:nvSpPr>
        <p:spPr>
          <a:xfrm>
            <a:off x="7918284" y="13990352"/>
            <a:ext cx="9156090" cy="70968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332DF31-0CD6-B23C-02D2-248310734723}"/>
              </a:ext>
            </a:extLst>
          </p:cNvPr>
          <p:cNvSpPr/>
          <p:nvPr/>
        </p:nvSpPr>
        <p:spPr>
          <a:xfrm>
            <a:off x="18633620" y="3080684"/>
            <a:ext cx="6037598" cy="2231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lacus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nulla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ac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netus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nibh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aliquet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ligula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justo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libero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vivamus</a:t>
            </a:r>
            <a:endParaRPr lang="id-ID" sz="3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47CE6E8-9AAE-0FCB-87AF-7090C9971633}"/>
              </a:ext>
            </a:extLst>
          </p:cNvPr>
          <p:cNvSpPr/>
          <p:nvPr/>
        </p:nvSpPr>
        <p:spPr>
          <a:xfrm>
            <a:off x="18100634" y="17094645"/>
            <a:ext cx="7105813" cy="2231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lacus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nulla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ac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netus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nibh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aliquet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ligula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justo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libero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vivamus</a:t>
            </a:r>
            <a:endParaRPr lang="id-ID" sz="3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DA009CB-8CEE-F29F-0565-4AD24784657C}"/>
              </a:ext>
            </a:extLst>
          </p:cNvPr>
          <p:cNvSpPr/>
          <p:nvPr/>
        </p:nvSpPr>
        <p:spPr>
          <a:xfrm>
            <a:off x="9186716" y="10119699"/>
            <a:ext cx="6678618" cy="2231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ipsum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dolor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lacus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nulla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ac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netus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nibh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aliquet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,.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Sapien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nam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suspendisse</a:t>
            </a:r>
            <a:r>
              <a:rPr lang="id-ID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tincidunt</a:t>
            </a:r>
            <a:endParaRPr lang="id-ID" sz="3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9A9B351-0CF6-14FC-746F-0AE80FFAFF49}"/>
              </a:ext>
            </a:extLst>
          </p:cNvPr>
          <p:cNvSpPr/>
          <p:nvPr/>
        </p:nvSpPr>
        <p:spPr>
          <a:xfrm>
            <a:off x="19146213" y="2229969"/>
            <a:ext cx="4828349" cy="65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3683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CAPTION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BDE28D1-0811-DBD8-3CB5-0F97B0FFFBBD}"/>
              </a:ext>
            </a:extLst>
          </p:cNvPr>
          <p:cNvSpPr/>
          <p:nvPr/>
        </p:nvSpPr>
        <p:spPr>
          <a:xfrm>
            <a:off x="10489808" y="9268982"/>
            <a:ext cx="4072434" cy="65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3683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CAPTION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288083C-F68A-A1BC-CDF7-3854C5E9E544}"/>
              </a:ext>
            </a:extLst>
          </p:cNvPr>
          <p:cNvSpPr/>
          <p:nvPr/>
        </p:nvSpPr>
        <p:spPr>
          <a:xfrm>
            <a:off x="18983633" y="16192032"/>
            <a:ext cx="5339814" cy="65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3683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CAPTION</a:t>
            </a:r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9F92DE2-6144-2D8D-FCBE-5CCD2067C8FC}"/>
              </a:ext>
            </a:extLst>
          </p:cNvPr>
          <p:cNvSpPr txBox="1">
            <a:spLocks/>
          </p:cNvSpPr>
          <p:nvPr/>
        </p:nvSpPr>
        <p:spPr>
          <a:xfrm>
            <a:off x="17104070" y="6979973"/>
            <a:ext cx="9232058" cy="7446156"/>
          </a:xfrm>
          <a:prstGeom prst="rect">
            <a:avLst/>
          </a:prstGeom>
        </p:spPr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D71B84E-3A90-EAFC-7DE7-6A0F39F8991B}"/>
              </a:ext>
            </a:extLst>
          </p:cNvPr>
          <p:cNvSpPr txBox="1"/>
          <p:nvPr/>
        </p:nvSpPr>
        <p:spPr>
          <a:xfrm>
            <a:off x="7896284" y="3004085"/>
            <a:ext cx="91560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Photo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FC5CAB6-59C5-62FB-022D-D01B21B8240A}"/>
              </a:ext>
            </a:extLst>
          </p:cNvPr>
          <p:cNvSpPr txBox="1"/>
          <p:nvPr/>
        </p:nvSpPr>
        <p:spPr>
          <a:xfrm>
            <a:off x="16907652" y="9839333"/>
            <a:ext cx="92320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Photo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372A06E-CE1C-30E4-59ED-259DC59EA4A9}"/>
              </a:ext>
            </a:extLst>
          </p:cNvPr>
          <p:cNvSpPr txBox="1"/>
          <p:nvPr/>
        </p:nvSpPr>
        <p:spPr>
          <a:xfrm>
            <a:off x="7931063" y="16962580"/>
            <a:ext cx="9168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Photo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6A2EA56-C34D-CE4A-BCF2-6B48190058B9}"/>
              </a:ext>
            </a:extLst>
          </p:cNvPr>
          <p:cNvSpPr/>
          <p:nvPr/>
        </p:nvSpPr>
        <p:spPr>
          <a:xfrm>
            <a:off x="17066" y="-36634"/>
            <a:ext cx="576502" cy="21062257"/>
          </a:xfrm>
          <a:prstGeom prst="rect">
            <a:avLst/>
          </a:prstGeom>
          <a:solidFill>
            <a:srgbClr val="75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494BCC8-4028-EBF8-E7AD-DC3B7368E266}"/>
              </a:ext>
            </a:extLst>
          </p:cNvPr>
          <p:cNvSpPr/>
          <p:nvPr/>
        </p:nvSpPr>
        <p:spPr>
          <a:xfrm>
            <a:off x="822273" y="-54206"/>
            <a:ext cx="217596" cy="2108255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2768630-8AFD-7695-9568-A15CB283AAC5}"/>
              </a:ext>
            </a:extLst>
          </p:cNvPr>
          <p:cNvSpPr/>
          <p:nvPr/>
        </p:nvSpPr>
        <p:spPr>
          <a:xfrm flipH="1">
            <a:off x="593568" y="-39361"/>
            <a:ext cx="230025" cy="21067712"/>
          </a:xfrm>
          <a:prstGeom prst="rect">
            <a:avLst/>
          </a:prstGeom>
          <a:solidFill>
            <a:srgbClr val="C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4983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1576</TotalTime>
  <Words>898</Words>
  <Application>Microsoft Macintosh PowerPoint</Application>
  <PresentationFormat>Custom</PresentationFormat>
  <Paragraphs>51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Kelson Sans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Kathrynn Phillippe</dc:creator>
  <cp:lastModifiedBy>Jennifer Burke</cp:lastModifiedBy>
  <cp:revision>7</cp:revision>
  <dcterms:created xsi:type="dcterms:W3CDTF">2022-12-19T15:05:13Z</dcterms:created>
  <dcterms:modified xsi:type="dcterms:W3CDTF">2023-08-29T22:46:26Z</dcterms:modified>
</cp:coreProperties>
</file>