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37463413" cy="21067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8FF"/>
    <a:srgbClr val="B7F6F6"/>
    <a:srgbClr val="004D19"/>
    <a:srgbClr val="FFEC00"/>
    <a:srgbClr val="3E5554"/>
    <a:srgbClr val="7FAEAD"/>
    <a:srgbClr val="B0EEEF"/>
    <a:srgbClr val="D6F3EC"/>
    <a:srgbClr val="648B8B"/>
    <a:srgbClr val="A4D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840"/>
  </p:normalViewPr>
  <p:slideViewPr>
    <p:cSldViewPr snapToGrid="0">
      <p:cViewPr varScale="1">
        <p:scale>
          <a:sx n="41" d="100"/>
          <a:sy n="41" d="100"/>
        </p:scale>
        <p:origin x="53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rgbClr val="B7F6F6">
                    <a:shade val="30000"/>
                    <a:satMod val="115000"/>
                  </a:srgbClr>
                </a:gs>
                <a:gs pos="50000">
                  <a:srgbClr val="B7F6F6">
                    <a:shade val="67500"/>
                    <a:satMod val="115000"/>
                  </a:srgbClr>
                </a:gs>
                <a:gs pos="100000">
                  <a:srgbClr val="B7F6F6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D4-F748-95BD-17546C5109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rgbClr val="D6F3EC">
                    <a:shade val="30000"/>
                    <a:satMod val="115000"/>
                  </a:srgbClr>
                </a:gs>
                <a:gs pos="50000">
                  <a:srgbClr val="D6F3EC">
                    <a:shade val="67500"/>
                    <a:satMod val="115000"/>
                  </a:srgbClr>
                </a:gs>
                <a:gs pos="100000">
                  <a:srgbClr val="D6F3EC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D4-F748-95BD-17546C5109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0">
                  <a:srgbClr val="D5F8FF">
                    <a:shade val="30000"/>
                    <a:satMod val="115000"/>
                  </a:srgbClr>
                </a:gs>
                <a:gs pos="50000">
                  <a:srgbClr val="D5F8FF">
                    <a:shade val="67500"/>
                    <a:satMod val="115000"/>
                  </a:srgbClr>
                </a:gs>
                <a:gs pos="100000">
                  <a:srgbClr val="D5F8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D4-F748-95BD-17546C5109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35503136"/>
        <c:axId val="281809440"/>
      </c:barChart>
      <c:catAx>
        <c:axId val="23550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809440"/>
        <c:crosses val="autoZero"/>
        <c:auto val="1"/>
        <c:lblAlgn val="ctr"/>
        <c:lblOffset val="100"/>
        <c:noMultiLvlLbl val="0"/>
      </c:catAx>
      <c:valAx>
        <c:axId val="28180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50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9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0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5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8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8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1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 anchor="t"/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2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99000">
              <a:schemeClr val="accent2"/>
            </a:gs>
            <a:gs pos="73000">
              <a:schemeClr val="bg1"/>
            </a:gs>
            <a:gs pos="26000">
              <a:schemeClr val="bg1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5610" y="1121662"/>
            <a:ext cx="32312194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5610" y="5608303"/>
            <a:ext cx="32312194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5610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3DF00-4471-7A4B-817C-9B57E78C3D85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58535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2679-3BF4-1F44-926E-6135BA7F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b="0" i="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8.png"/><Relationship Id="rId3" Type="http://schemas.openxmlformats.org/officeDocument/2006/relationships/slide" Target="slide3.xml"/><Relationship Id="rId7" Type="http://schemas.openxmlformats.org/officeDocument/2006/relationships/image" Target="../media/image3.svg"/><Relationship Id="rId12" Type="http://schemas.openxmlformats.org/officeDocument/2006/relationships/image" Target="../media/image7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slide" Target="slide4.xml"/><Relationship Id="rId15" Type="http://schemas.openxmlformats.org/officeDocument/2006/relationships/image" Target="../media/image10.png"/><Relationship Id="rId10" Type="http://schemas.openxmlformats.org/officeDocument/2006/relationships/image" Target="../media/image5.svg"/><Relationship Id="rId4" Type="http://schemas.openxmlformats.org/officeDocument/2006/relationships/slide" Target="slide2.xml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E310A1E-F0C5-AA60-3108-D254EDFF7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t="29108" b="29108"/>
          <a:stretch/>
        </p:blipFill>
        <p:spPr bwMode="auto">
          <a:xfrm>
            <a:off x="265618" y="104931"/>
            <a:ext cx="37205586" cy="1035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3E99B20B-8F1D-17E2-BB62-BB3DD001B637}"/>
              </a:ext>
            </a:extLst>
          </p:cNvPr>
          <p:cNvSpPr/>
          <p:nvPr/>
        </p:nvSpPr>
        <p:spPr>
          <a:xfrm>
            <a:off x="265618" y="10277823"/>
            <a:ext cx="36932173" cy="106849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31DC261E-2E89-B47F-40F4-B074FFD2046A}"/>
              </a:ext>
            </a:extLst>
          </p:cNvPr>
          <p:cNvSpPr/>
          <p:nvPr/>
        </p:nvSpPr>
        <p:spPr>
          <a:xfrm>
            <a:off x="10400499" y="14662401"/>
            <a:ext cx="8009372" cy="4323787"/>
          </a:xfrm>
          <a:prstGeom prst="rect">
            <a:avLst/>
          </a:prstGeom>
          <a:solidFill>
            <a:srgbClr val="A4D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5F7260-D88D-2F11-7218-19872D1A2E5A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>
            <a:off x="9773867" y="16820460"/>
            <a:ext cx="626632" cy="3835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67DA042-CF4F-DFD4-A74D-32A50BA39680}"/>
              </a:ext>
            </a:extLst>
          </p:cNvPr>
          <p:cNvSpPr/>
          <p:nvPr/>
        </p:nvSpPr>
        <p:spPr>
          <a:xfrm>
            <a:off x="0" y="0"/>
            <a:ext cx="37463413" cy="2106771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A93E5D9-66F8-414B-1624-FB956243C150}"/>
              </a:ext>
            </a:extLst>
          </p:cNvPr>
          <p:cNvSpPr/>
          <p:nvPr/>
        </p:nvSpPr>
        <p:spPr>
          <a:xfrm>
            <a:off x="6279937" y="8429144"/>
            <a:ext cx="24052695" cy="3697357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07272" dist="1161770" dir="900000" sx="92000" sy="92000" algn="ctr" rotWithShape="0">
              <a:prstClr val="black">
                <a:alpha val="20359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FFEC00"/>
                </a:solidFill>
                <a:latin typeface="Calibri" panose="020F0502020204030204" pitchFamily="34" charset="0"/>
              </a:rPr>
              <a:t>POSTER NAME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C23656A-958F-DF2F-AF45-5027979C5DE6}"/>
              </a:ext>
            </a:extLst>
          </p:cNvPr>
          <p:cNvSpPr/>
          <p:nvPr/>
        </p:nvSpPr>
        <p:spPr>
          <a:xfrm>
            <a:off x="8009372" y="12507399"/>
            <a:ext cx="214446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6000" spc="300" dirty="0">
                <a:latin typeface="Calibri" panose="020F0502020204030204" pitchFamily="34" charset="0"/>
                <a:ea typeface="Roboto" panose="02000000000000000000" pitchFamily="2" charset="0"/>
                <a:cs typeface="Segoe UI" panose="020B0502040204020203" pitchFamily="34" charset="0"/>
              </a:rPr>
              <a:t>lorem ipsum dolor sit amet</a:t>
            </a:r>
            <a:r>
              <a:rPr lang="en-US" sz="6000" spc="300" dirty="0">
                <a:latin typeface="Calibri" panose="020F0502020204030204" pitchFamily="34" charset="0"/>
                <a:ea typeface="Roboto" panose="02000000000000000000" pitchFamily="2" charset="0"/>
                <a:cs typeface="Segoe UI" panose="020B0502040204020203" pitchFamily="34" charset="0"/>
              </a:rPr>
              <a:t> </a:t>
            </a:r>
            <a:r>
              <a:rPr lang="id-ID" sz="6000" spc="300" dirty="0">
                <a:latin typeface="Calibri" panose="020F0502020204030204" pitchFamily="34" charset="0"/>
                <a:ea typeface="Roboto" panose="02000000000000000000" pitchFamily="2" charset="0"/>
                <a:cs typeface="Segoe UI" panose="020B0502040204020203" pitchFamily="34" charset="0"/>
              </a:rPr>
              <a:t>consec tetur adip ipsum dolor sit amet consec tetur i</a:t>
            </a:r>
          </a:p>
        </p:txBody>
      </p:sp>
      <p:grpSp>
        <p:nvGrpSpPr>
          <p:cNvPr id="1066" name="Group 1065">
            <a:extLst>
              <a:ext uri="{FF2B5EF4-FFF2-40B4-BE49-F238E27FC236}">
                <a16:creationId xmlns:a16="http://schemas.microsoft.com/office/drawing/2014/main" id="{8C3FEEF3-5819-90D2-6935-76DCF6DDE5DC}"/>
              </a:ext>
            </a:extLst>
          </p:cNvPr>
          <p:cNvGrpSpPr/>
          <p:nvPr/>
        </p:nvGrpSpPr>
        <p:grpSpPr>
          <a:xfrm>
            <a:off x="1764495" y="14654731"/>
            <a:ext cx="8009372" cy="4331458"/>
            <a:chOff x="1764495" y="14654731"/>
            <a:chExt cx="8009372" cy="4331458"/>
          </a:xfrm>
        </p:grpSpPr>
        <p:sp>
          <p:nvSpPr>
            <p:cNvPr id="10" name="Rectangle 9">
              <a:hlinkClick r:id="rId4" action="ppaction://hlinksldjump"/>
              <a:extLst>
                <a:ext uri="{FF2B5EF4-FFF2-40B4-BE49-F238E27FC236}">
                  <a16:creationId xmlns:a16="http://schemas.microsoft.com/office/drawing/2014/main" id="{9A853511-D5EA-356A-9E54-B9B6D62DC0AC}"/>
                </a:ext>
              </a:extLst>
            </p:cNvPr>
            <p:cNvSpPr/>
            <p:nvPr/>
          </p:nvSpPr>
          <p:spPr>
            <a:xfrm>
              <a:off x="1764495" y="14654731"/>
              <a:ext cx="8009372" cy="4331458"/>
            </a:xfrm>
            <a:prstGeom prst="rect">
              <a:avLst/>
            </a:prstGeom>
            <a:solidFill>
              <a:srgbClr val="B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8" name="TextBox 1047">
              <a:hlinkClick r:id="rId4" action="ppaction://hlinksldjump"/>
              <a:extLst>
                <a:ext uri="{FF2B5EF4-FFF2-40B4-BE49-F238E27FC236}">
                  <a16:creationId xmlns:a16="http://schemas.microsoft.com/office/drawing/2014/main" id="{39A70E95-79AA-B401-238A-586C440E1A8E}"/>
                </a:ext>
              </a:extLst>
            </p:cNvPr>
            <p:cNvSpPr txBox="1"/>
            <p:nvPr/>
          </p:nvSpPr>
          <p:spPr>
            <a:xfrm>
              <a:off x="2340181" y="17728668"/>
              <a:ext cx="6858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3E5554"/>
                  </a:solidFill>
                  <a:latin typeface="Calibri" panose="020F0502020204030204" pitchFamily="34" charset="0"/>
                </a:rPr>
                <a:t>ABOUT</a:t>
              </a:r>
            </a:p>
          </p:txBody>
        </p:sp>
      </p:grpSp>
      <p:sp>
        <p:nvSpPr>
          <p:cNvPr id="1049" name="TextBox 1048">
            <a:hlinkClick r:id="rId3" action="ppaction://hlinksldjump"/>
            <a:extLst>
              <a:ext uri="{FF2B5EF4-FFF2-40B4-BE49-F238E27FC236}">
                <a16:creationId xmlns:a16="http://schemas.microsoft.com/office/drawing/2014/main" id="{AABA7DF7-E0D7-1854-F392-FC89C6BD6FB3}"/>
              </a:ext>
            </a:extLst>
          </p:cNvPr>
          <p:cNvSpPr txBox="1"/>
          <p:nvPr/>
        </p:nvSpPr>
        <p:spPr>
          <a:xfrm>
            <a:off x="10976185" y="17728669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3E5554"/>
                </a:solidFill>
                <a:latin typeface="Calibri" panose="020F0502020204030204" pitchFamily="34" charset="0"/>
              </a:rPr>
              <a:t>PROCESS</a:t>
            </a:r>
          </a:p>
        </p:txBody>
      </p: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D930BD3A-24AB-5949-2AD1-FB23D6376835}"/>
              </a:ext>
            </a:extLst>
          </p:cNvPr>
          <p:cNvGrpSpPr/>
          <p:nvPr/>
        </p:nvGrpSpPr>
        <p:grpSpPr>
          <a:xfrm>
            <a:off x="19036503" y="14654730"/>
            <a:ext cx="8009372" cy="4323787"/>
            <a:chOff x="19036503" y="14654730"/>
            <a:chExt cx="8009372" cy="4323787"/>
          </a:xfrm>
        </p:grpSpPr>
        <p:sp>
          <p:nvSpPr>
            <p:cNvPr id="8" name="Rectangle 7">
              <a:hlinkClick r:id="rId5" action="ppaction://hlinksldjump"/>
              <a:extLst>
                <a:ext uri="{FF2B5EF4-FFF2-40B4-BE49-F238E27FC236}">
                  <a16:creationId xmlns:a16="http://schemas.microsoft.com/office/drawing/2014/main" id="{71D842D6-53FD-90B5-3BC4-22421B740DB2}"/>
                </a:ext>
              </a:extLst>
            </p:cNvPr>
            <p:cNvSpPr/>
            <p:nvPr/>
          </p:nvSpPr>
          <p:spPr>
            <a:xfrm>
              <a:off x="19036503" y="14654730"/>
              <a:ext cx="8009372" cy="4323787"/>
            </a:xfrm>
            <a:prstGeom prst="rect">
              <a:avLst/>
            </a:prstGeom>
            <a:solidFill>
              <a:srgbClr val="91C5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44" name="Graphic 1043" descr="Signal outline">
              <a:hlinkClick r:id="rId5" action="ppaction://hlinksldjump"/>
              <a:extLst>
                <a:ext uri="{FF2B5EF4-FFF2-40B4-BE49-F238E27FC236}">
                  <a16:creationId xmlns:a16="http://schemas.microsoft.com/office/drawing/2014/main" id="{5FCDB92E-29D1-D6E3-30E7-CB4F37BFF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716392" y="14958791"/>
              <a:ext cx="2649594" cy="2649594"/>
            </a:xfrm>
            <a:prstGeom prst="rect">
              <a:avLst/>
            </a:prstGeom>
          </p:spPr>
        </p:pic>
        <p:sp>
          <p:nvSpPr>
            <p:cNvPr id="1050" name="TextBox 1049">
              <a:hlinkClick r:id="rId5" action="ppaction://hlinksldjump"/>
              <a:extLst>
                <a:ext uri="{FF2B5EF4-FFF2-40B4-BE49-F238E27FC236}">
                  <a16:creationId xmlns:a16="http://schemas.microsoft.com/office/drawing/2014/main" id="{879F7EC6-08E2-0352-0CE7-908F157CBD6D}"/>
                </a:ext>
              </a:extLst>
            </p:cNvPr>
            <p:cNvSpPr txBox="1"/>
            <p:nvPr/>
          </p:nvSpPr>
          <p:spPr>
            <a:xfrm>
              <a:off x="19612189" y="17728669"/>
              <a:ext cx="6858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3E5554"/>
                  </a:solidFill>
                  <a:latin typeface="Calibri" panose="020F0502020204030204" pitchFamily="34" charset="0"/>
                </a:rPr>
                <a:t>RESEARCH AND DATA</a:t>
              </a:r>
            </a:p>
          </p:txBody>
        </p:sp>
      </p:grpSp>
      <p:grpSp>
        <p:nvGrpSpPr>
          <p:cNvPr id="1070" name="Group 1069">
            <a:extLst>
              <a:ext uri="{FF2B5EF4-FFF2-40B4-BE49-F238E27FC236}">
                <a16:creationId xmlns:a16="http://schemas.microsoft.com/office/drawing/2014/main" id="{7DB5D1AC-495A-97C5-67FC-DE19FA5E0AFD}"/>
              </a:ext>
            </a:extLst>
          </p:cNvPr>
          <p:cNvGrpSpPr/>
          <p:nvPr/>
        </p:nvGrpSpPr>
        <p:grpSpPr>
          <a:xfrm>
            <a:off x="27672507" y="14662401"/>
            <a:ext cx="8009368" cy="4316116"/>
            <a:chOff x="27672507" y="14662401"/>
            <a:chExt cx="8009368" cy="4316116"/>
          </a:xfrm>
        </p:grpSpPr>
        <p:sp>
          <p:nvSpPr>
            <p:cNvPr id="7" name="Rectangle 6">
              <a:hlinkClick r:id="rId8" action="ppaction://hlinksldjump"/>
              <a:extLst>
                <a:ext uri="{FF2B5EF4-FFF2-40B4-BE49-F238E27FC236}">
                  <a16:creationId xmlns:a16="http://schemas.microsoft.com/office/drawing/2014/main" id="{1F96E2F9-109B-E696-DE65-C3111BF88C7D}"/>
                </a:ext>
              </a:extLst>
            </p:cNvPr>
            <p:cNvSpPr/>
            <p:nvPr/>
          </p:nvSpPr>
          <p:spPr>
            <a:xfrm>
              <a:off x="27672507" y="14662401"/>
              <a:ext cx="8009368" cy="4316116"/>
            </a:xfrm>
            <a:prstGeom prst="rect">
              <a:avLst/>
            </a:prstGeom>
            <a:solidFill>
              <a:srgbClr val="7FAE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47" name="Graphic 1046" descr="Users with solid fill">
              <a:hlinkClick r:id="rId8" action="ppaction://hlinksldjump"/>
              <a:extLst>
                <a:ext uri="{FF2B5EF4-FFF2-40B4-BE49-F238E27FC236}">
                  <a16:creationId xmlns:a16="http://schemas.microsoft.com/office/drawing/2014/main" id="{7AE6A2E4-05C6-8AFF-C135-0973617A0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0332632" y="14856272"/>
              <a:ext cx="2962774" cy="2962774"/>
            </a:xfrm>
            <a:prstGeom prst="rect">
              <a:avLst/>
            </a:prstGeom>
          </p:spPr>
        </p:pic>
        <p:sp>
          <p:nvSpPr>
            <p:cNvPr id="1051" name="TextBox 1050">
              <a:hlinkClick r:id="rId8" action="ppaction://hlinksldjump"/>
              <a:extLst>
                <a:ext uri="{FF2B5EF4-FFF2-40B4-BE49-F238E27FC236}">
                  <a16:creationId xmlns:a16="http://schemas.microsoft.com/office/drawing/2014/main" id="{F54454A1-E82B-DAC8-DDAD-0B2C883E0149}"/>
                </a:ext>
              </a:extLst>
            </p:cNvPr>
            <p:cNvSpPr txBox="1"/>
            <p:nvPr/>
          </p:nvSpPr>
          <p:spPr>
            <a:xfrm>
              <a:off x="28265232" y="17728669"/>
              <a:ext cx="6858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3E5554"/>
                  </a:solidFill>
                  <a:latin typeface="Calibri" panose="020F0502020204030204" pitchFamily="34" charset="0"/>
                </a:rPr>
                <a:t>MEET OUR TEAM</a:t>
              </a:r>
            </a:p>
          </p:txBody>
        </p:sp>
      </p:grp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710651B5-355F-302F-7C16-26CF72AAC39A}"/>
              </a:ext>
            </a:extLst>
          </p:cNvPr>
          <p:cNvSpPr/>
          <p:nvPr/>
        </p:nvSpPr>
        <p:spPr>
          <a:xfrm>
            <a:off x="128908" y="104931"/>
            <a:ext cx="37205587" cy="20962782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Information">
            <a:extLst>
              <a:ext uri="{FF2B5EF4-FFF2-40B4-BE49-F238E27FC236}">
                <a16:creationId xmlns:a16="http://schemas.microsoft.com/office/drawing/2014/main" id="{68F71F07-29A0-CB5C-2F27-612BFD441AF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38368" y="15609021"/>
            <a:ext cx="2015477" cy="2015477"/>
          </a:xfrm>
          <a:prstGeom prst="rect">
            <a:avLst/>
          </a:prstGeom>
        </p:spPr>
      </p:pic>
      <p:pic>
        <p:nvPicPr>
          <p:cNvPr id="5" name="Graphic 4" descr="Circular flowchart">
            <a:extLst>
              <a:ext uri="{FF2B5EF4-FFF2-40B4-BE49-F238E27FC236}">
                <a16:creationId xmlns:a16="http://schemas.microsoft.com/office/drawing/2014/main" id="{CFD4BA6D-8A9C-9792-3B93-D220284A8DC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192160" y="15197689"/>
            <a:ext cx="2426049" cy="24260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BF272A-9187-EF8E-57EE-441B1C639DA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7095" y="473403"/>
            <a:ext cx="3386172" cy="209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9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F334DA7-ED5A-C051-6355-89677501C649}"/>
              </a:ext>
            </a:extLst>
          </p:cNvPr>
          <p:cNvSpPr/>
          <p:nvPr/>
        </p:nvSpPr>
        <p:spPr>
          <a:xfrm>
            <a:off x="29686917" y="0"/>
            <a:ext cx="7771645" cy="11768723"/>
          </a:xfrm>
          <a:prstGeom prst="rect">
            <a:avLst/>
          </a:prstGeom>
          <a:solidFill>
            <a:srgbClr val="B0EEE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9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E3B358-81C0-DC55-DE43-52B81C95E5C4}"/>
              </a:ext>
            </a:extLst>
          </p:cNvPr>
          <p:cNvSpPr/>
          <p:nvPr/>
        </p:nvSpPr>
        <p:spPr>
          <a:xfrm>
            <a:off x="13053163" y="6651053"/>
            <a:ext cx="10515129" cy="9424290"/>
          </a:xfrm>
          <a:prstGeom prst="rect">
            <a:avLst/>
          </a:prstGeom>
          <a:solidFill>
            <a:srgbClr val="D5F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91">
              <a:solidFill>
                <a:srgbClr val="B0EEE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5B9674-E8D9-F864-93F2-7A15F156D212}"/>
              </a:ext>
            </a:extLst>
          </p:cNvPr>
          <p:cNvSpPr/>
          <p:nvPr/>
        </p:nvSpPr>
        <p:spPr>
          <a:xfrm>
            <a:off x="14651198" y="9794129"/>
            <a:ext cx="7319058" cy="1307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915"/>
              </a:lnSpc>
            </a:pPr>
            <a:r>
              <a:rPr lang="en-US" sz="3072" spc="922" dirty="0">
                <a:latin typeface="Calibri" panose="020F0502020204030204" pitchFamily="34" charset="0"/>
                <a:ea typeface="Roboto" panose="02000000000000000000" pitchFamily="2" charset="0"/>
                <a:cs typeface="Segoe UI" panose="020B0502040204020203" pitchFamily="34" charset="0"/>
              </a:rPr>
              <a:t>This is space for a </a:t>
            </a:r>
            <a:br>
              <a:rPr lang="en-US" sz="3072" spc="922" dirty="0">
                <a:latin typeface="Calibri" panose="020F0502020204030204" pitchFamily="34" charset="0"/>
                <a:ea typeface="Roboto" panose="02000000000000000000" pitchFamily="2" charset="0"/>
                <a:cs typeface="Segoe UI" panose="020B0502040204020203" pitchFamily="34" charset="0"/>
              </a:rPr>
            </a:br>
            <a:r>
              <a:rPr lang="en-US" sz="3072" spc="922" dirty="0">
                <a:latin typeface="Calibri" panose="020F0502020204030204" pitchFamily="34" charset="0"/>
                <a:ea typeface="Roboto" panose="02000000000000000000" pitchFamily="2" charset="0"/>
                <a:cs typeface="Segoe UI" panose="020B0502040204020203" pitchFamily="34" charset="0"/>
              </a:rPr>
              <a:t>key point or quote.</a:t>
            </a:r>
            <a:endParaRPr lang="id-ID" sz="3072" spc="922" dirty="0">
              <a:latin typeface="Calibri" panose="020F0502020204030204" pitchFamily="34" charset="0"/>
              <a:ea typeface="Roboto" panose="02000000000000000000" pitchFamily="2" charset="0"/>
              <a:cs typeface="Segoe UI" panose="020B05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09A137-CD78-AF4E-95A2-2296522AA9B4}"/>
              </a:ext>
            </a:extLst>
          </p:cNvPr>
          <p:cNvSpPr txBox="1"/>
          <p:nvPr/>
        </p:nvSpPr>
        <p:spPr>
          <a:xfrm>
            <a:off x="2135030" y="1392753"/>
            <a:ext cx="10515129" cy="1416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2" dirty="0">
                <a:solidFill>
                  <a:srgbClr val="3E5554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Overview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0EDE3A-541C-5A98-2647-C5E97F095174}"/>
              </a:ext>
            </a:extLst>
          </p:cNvPr>
          <p:cNvSpPr/>
          <p:nvPr/>
        </p:nvSpPr>
        <p:spPr>
          <a:xfrm>
            <a:off x="28109553" y="18966914"/>
            <a:ext cx="6320179" cy="688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915"/>
              </a:lnSpc>
            </a:pPr>
            <a:r>
              <a:rPr lang="id-ID" sz="3686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Photo</a:t>
            </a:r>
            <a:r>
              <a:rPr lang="id-ID" sz="3686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86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caption</a:t>
            </a:r>
            <a:endParaRPr lang="id-ID" sz="3686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9AD2E6-119C-D499-16B5-8FB373604FB0}"/>
              </a:ext>
            </a:extLst>
          </p:cNvPr>
          <p:cNvCxnSpPr>
            <a:cxnSpLocks/>
          </p:cNvCxnSpPr>
          <p:nvPr/>
        </p:nvCxnSpPr>
        <p:spPr>
          <a:xfrm>
            <a:off x="14190819" y="17916398"/>
            <a:ext cx="8239816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D1081639-32C2-B16A-1D3D-6A25112CEBFA}"/>
              </a:ext>
            </a:extLst>
          </p:cNvPr>
          <p:cNvSpPr/>
          <p:nvPr/>
        </p:nvSpPr>
        <p:spPr>
          <a:xfrm>
            <a:off x="2009407" y="4371511"/>
            <a:ext cx="10515129" cy="13828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labore et dolore magna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ad minim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exercitation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ullamco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laboris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nisi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aliquip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Duis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aute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irure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dolor in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reprehenderit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labore.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labore et dolore magna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ad minim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200279-1543-B037-1214-EB698371F1F6}"/>
              </a:ext>
            </a:extLst>
          </p:cNvPr>
          <p:cNvCxnSpPr>
            <a:cxnSpLocks/>
          </p:cNvCxnSpPr>
          <p:nvPr/>
        </p:nvCxnSpPr>
        <p:spPr>
          <a:xfrm>
            <a:off x="14190819" y="4809998"/>
            <a:ext cx="8239816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CA3663EE-B7C3-4AEC-697D-51B5D79A1F35}"/>
              </a:ext>
            </a:extLst>
          </p:cNvPr>
          <p:cNvSpPr/>
          <p:nvPr/>
        </p:nvSpPr>
        <p:spPr>
          <a:xfrm>
            <a:off x="119921" y="104931"/>
            <a:ext cx="37205587" cy="20962782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3761A9-2864-5CF0-50BA-5A94D6A9E1DF}"/>
              </a:ext>
            </a:extLst>
          </p:cNvPr>
          <p:cNvSpPr/>
          <p:nvPr/>
        </p:nvSpPr>
        <p:spPr>
          <a:xfrm>
            <a:off x="26048657" y="2100799"/>
            <a:ext cx="9851482" cy="1647264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02657-5F8B-AB42-0ED1-188863F7C8BB}"/>
              </a:ext>
            </a:extLst>
          </p:cNvPr>
          <p:cNvSpPr txBox="1"/>
          <p:nvPr/>
        </p:nvSpPr>
        <p:spPr>
          <a:xfrm>
            <a:off x="26048656" y="6649058"/>
            <a:ext cx="98514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47685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5D6329F-091B-AE01-2AE3-A37B2ACDA174}"/>
              </a:ext>
            </a:extLst>
          </p:cNvPr>
          <p:cNvSpPr/>
          <p:nvPr/>
        </p:nvSpPr>
        <p:spPr>
          <a:xfrm>
            <a:off x="191599" y="104931"/>
            <a:ext cx="7771645" cy="11768723"/>
          </a:xfrm>
          <a:prstGeom prst="rect">
            <a:avLst/>
          </a:prstGeom>
          <a:solidFill>
            <a:srgbClr val="A4DBD8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91">
              <a:solidFill>
                <a:srgbClr val="648B8B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ABECD3-C80D-C02E-4FB9-CA327146FEAB}"/>
              </a:ext>
            </a:extLst>
          </p:cNvPr>
          <p:cNvSpPr/>
          <p:nvPr/>
        </p:nvSpPr>
        <p:spPr>
          <a:xfrm>
            <a:off x="119921" y="104931"/>
            <a:ext cx="37205587" cy="20962782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72D8CC-1618-670D-20F0-B78B07FFF023}"/>
              </a:ext>
            </a:extLst>
          </p:cNvPr>
          <p:cNvSpPr txBox="1"/>
          <p:nvPr/>
        </p:nvSpPr>
        <p:spPr>
          <a:xfrm>
            <a:off x="1372070" y="1688694"/>
            <a:ext cx="13325704" cy="1416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2" dirty="0">
                <a:solidFill>
                  <a:srgbClr val="3E5554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Process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EA4FA9-7AD0-A40D-BC07-8C6CBC74C0F6}"/>
              </a:ext>
            </a:extLst>
          </p:cNvPr>
          <p:cNvSpPr/>
          <p:nvPr/>
        </p:nvSpPr>
        <p:spPr>
          <a:xfrm>
            <a:off x="1300392" y="4386453"/>
            <a:ext cx="12795700" cy="459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labore et dolore magna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ad minim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exercitation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ullamco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laboris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nisi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aliquip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Duis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aute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irure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dolor in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reprehenderit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4BC645-D689-5FBC-300A-11601AF4115E}"/>
              </a:ext>
            </a:extLst>
          </p:cNvPr>
          <p:cNvCxnSpPr>
            <a:cxnSpLocks/>
          </p:cNvCxnSpPr>
          <p:nvPr/>
        </p:nvCxnSpPr>
        <p:spPr>
          <a:xfrm flipV="1">
            <a:off x="15057635" y="4710046"/>
            <a:ext cx="0" cy="4905296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Caret Right with solid fill">
            <a:extLst>
              <a:ext uri="{FF2B5EF4-FFF2-40B4-BE49-F238E27FC236}">
                <a16:creationId xmlns:a16="http://schemas.microsoft.com/office/drawing/2014/main" id="{B879D116-DF16-D479-1ACA-42C84C082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437253" y="5949909"/>
            <a:ext cx="1945148" cy="194514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10AB49E-AED3-557F-2314-CB04384E1C23}"/>
              </a:ext>
            </a:extLst>
          </p:cNvPr>
          <p:cNvSpPr/>
          <p:nvPr/>
        </p:nvSpPr>
        <p:spPr>
          <a:xfrm>
            <a:off x="16229015" y="3227571"/>
            <a:ext cx="9468767" cy="664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labore et dolore magna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ad minim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exercitation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labore et dolore magna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ad minim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82DD70-3E15-3D2A-AB2D-7E2E44D2C38E}"/>
              </a:ext>
            </a:extLst>
          </p:cNvPr>
          <p:cNvSpPr/>
          <p:nvPr/>
        </p:nvSpPr>
        <p:spPr>
          <a:xfrm>
            <a:off x="6170220" y="12502266"/>
            <a:ext cx="9468767" cy="664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labore et dolore magna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ad minim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exercitation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labore et dolore magna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ad minim </a:t>
            </a:r>
            <a:r>
              <a:rPr lang="en-US" sz="32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Graphic 20" descr="Caret Right with solid fill">
            <a:extLst>
              <a:ext uri="{FF2B5EF4-FFF2-40B4-BE49-F238E27FC236}">
                <a16:creationId xmlns:a16="http://schemas.microsoft.com/office/drawing/2014/main" id="{F5EE731D-25F3-2895-0899-D833B6498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638987" y="15237246"/>
            <a:ext cx="1945148" cy="194514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F99E0EE-8F83-2DE8-51F8-5C0B8083239E}"/>
              </a:ext>
            </a:extLst>
          </p:cNvPr>
          <p:cNvSpPr/>
          <p:nvPr/>
        </p:nvSpPr>
        <p:spPr>
          <a:xfrm>
            <a:off x="27229920" y="3227570"/>
            <a:ext cx="8933101" cy="76897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41AD13-3D0A-9DA2-DE83-776F19C35953}"/>
              </a:ext>
            </a:extLst>
          </p:cNvPr>
          <p:cNvSpPr/>
          <p:nvPr/>
        </p:nvSpPr>
        <p:spPr>
          <a:xfrm>
            <a:off x="18002648" y="12502265"/>
            <a:ext cx="18160373" cy="76897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1C6FEE-081B-BB8A-5FD7-74C9318795A8}"/>
              </a:ext>
            </a:extLst>
          </p:cNvPr>
          <p:cNvSpPr txBox="1"/>
          <p:nvPr/>
        </p:nvSpPr>
        <p:spPr>
          <a:xfrm>
            <a:off x="27229919" y="6670899"/>
            <a:ext cx="8933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</a:rPr>
              <a:t>Photo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E020DF-268B-6994-5B1B-791F5D444DDA}"/>
              </a:ext>
            </a:extLst>
          </p:cNvPr>
          <p:cNvSpPr txBox="1"/>
          <p:nvPr/>
        </p:nvSpPr>
        <p:spPr>
          <a:xfrm>
            <a:off x="22630869" y="15524555"/>
            <a:ext cx="9503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47211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094D86D-92CB-5351-2FEA-E6925DB301FF}"/>
              </a:ext>
            </a:extLst>
          </p:cNvPr>
          <p:cNvSpPr/>
          <p:nvPr/>
        </p:nvSpPr>
        <p:spPr>
          <a:xfrm>
            <a:off x="29553863" y="9232331"/>
            <a:ext cx="7771645" cy="11768723"/>
          </a:xfrm>
          <a:prstGeom prst="rect">
            <a:avLst/>
          </a:prstGeom>
          <a:solidFill>
            <a:srgbClr val="7FAEAD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91">
              <a:solidFill>
                <a:srgbClr val="648B8B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E8D8CBA-FBF4-5B19-35F1-0AD49D58484D}"/>
              </a:ext>
            </a:extLst>
          </p:cNvPr>
          <p:cNvSpPr/>
          <p:nvPr/>
        </p:nvSpPr>
        <p:spPr>
          <a:xfrm>
            <a:off x="1364006" y="4739580"/>
            <a:ext cx="1745007" cy="1745001"/>
          </a:xfrm>
          <a:prstGeom prst="ellipse">
            <a:avLst/>
          </a:prstGeom>
          <a:solidFill>
            <a:srgbClr val="7FA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379" dirty="0"/>
              <a:t>01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C541AE-B92B-B840-C34D-8064B6316136}"/>
              </a:ext>
            </a:extLst>
          </p:cNvPr>
          <p:cNvSpPr/>
          <p:nvPr/>
        </p:nvSpPr>
        <p:spPr>
          <a:xfrm>
            <a:off x="3363905" y="4739580"/>
            <a:ext cx="6237295" cy="194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915"/>
              </a:lnSpc>
            </a:pPr>
            <a:r>
              <a:rPr lang="id-ID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Lorem Ipsum Dolor Sit Amet, Consec tetur Adip Ipsum Dolor Sit Amet, Consec tetur i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6D4EAD5-9DEB-49A1-68C3-BAC6B51BCBBF}"/>
              </a:ext>
            </a:extLst>
          </p:cNvPr>
          <p:cNvSpPr/>
          <p:nvPr/>
        </p:nvSpPr>
        <p:spPr>
          <a:xfrm>
            <a:off x="1364006" y="7295091"/>
            <a:ext cx="1745007" cy="1745001"/>
          </a:xfrm>
          <a:prstGeom prst="ellipse">
            <a:avLst/>
          </a:prstGeom>
          <a:solidFill>
            <a:srgbClr val="7FA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379" dirty="0"/>
              <a:t>02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3F05EA-25F4-2745-0D81-73A993E9001D}"/>
              </a:ext>
            </a:extLst>
          </p:cNvPr>
          <p:cNvSpPr/>
          <p:nvPr/>
        </p:nvSpPr>
        <p:spPr>
          <a:xfrm>
            <a:off x="3363905" y="7291159"/>
            <a:ext cx="6237295" cy="194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915"/>
              </a:lnSpc>
            </a:pPr>
            <a:r>
              <a:rPr lang="id-ID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Lorem Ipsum Dolor Sit Amet, Consec tetur Adi Ipsum Dolor Sit Amet, Consec tetur pi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AC20BE-E3E6-AAE8-E604-F74E3ADC7A8D}"/>
              </a:ext>
            </a:extLst>
          </p:cNvPr>
          <p:cNvSpPr/>
          <p:nvPr/>
        </p:nvSpPr>
        <p:spPr>
          <a:xfrm>
            <a:off x="1364006" y="9850602"/>
            <a:ext cx="1745007" cy="1745001"/>
          </a:xfrm>
          <a:prstGeom prst="ellipse">
            <a:avLst/>
          </a:prstGeom>
          <a:solidFill>
            <a:srgbClr val="7FA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379" dirty="0"/>
              <a:t>03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95F10B-0998-A65A-DE30-A2F6F26CCBB9}"/>
              </a:ext>
            </a:extLst>
          </p:cNvPr>
          <p:cNvSpPr/>
          <p:nvPr/>
        </p:nvSpPr>
        <p:spPr>
          <a:xfrm>
            <a:off x="3363905" y="9842738"/>
            <a:ext cx="6237295" cy="1956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915"/>
              </a:lnSpc>
            </a:pPr>
            <a:r>
              <a:rPr lang="id-ID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Lorem Ipsum Dolor Sit Amet, Consec tetur A Ipsum Dolor Sit Amet, Consec tetur dipi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2EB4ABC-1996-B0AC-75CE-1F4853828332}"/>
              </a:ext>
            </a:extLst>
          </p:cNvPr>
          <p:cNvSpPr/>
          <p:nvPr/>
        </p:nvSpPr>
        <p:spPr>
          <a:xfrm>
            <a:off x="1364006" y="12406113"/>
            <a:ext cx="1745007" cy="1745001"/>
          </a:xfrm>
          <a:prstGeom prst="ellipse">
            <a:avLst/>
          </a:prstGeom>
          <a:solidFill>
            <a:srgbClr val="7FA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379" dirty="0"/>
              <a:t>04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4FBCFE-93D5-9268-DDFF-0FDA2B4F6AF4}"/>
              </a:ext>
            </a:extLst>
          </p:cNvPr>
          <p:cNvSpPr/>
          <p:nvPr/>
        </p:nvSpPr>
        <p:spPr>
          <a:xfrm>
            <a:off x="3355178" y="12394317"/>
            <a:ext cx="6237295" cy="1956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915"/>
              </a:lnSpc>
            </a:pPr>
            <a:r>
              <a:rPr lang="id-ID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Lorem Ipsum Dolor Sit Amet, Consec tetur A Ipsum Dolor Sit Amet, Consec tetur dipi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16FA250-E92E-D80F-B412-D41CFAB37E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5460929"/>
              </p:ext>
            </p:extLst>
          </p:nvPr>
        </p:nvGraphicFramePr>
        <p:xfrm>
          <a:off x="13950130" y="1007917"/>
          <a:ext cx="18592825" cy="14422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FCCE01B-26CE-51DC-E27A-544170408539}"/>
              </a:ext>
            </a:extLst>
          </p:cNvPr>
          <p:cNvSpPr txBox="1"/>
          <p:nvPr/>
        </p:nvSpPr>
        <p:spPr>
          <a:xfrm>
            <a:off x="1300392" y="1052329"/>
            <a:ext cx="13325704" cy="2739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2" dirty="0">
                <a:solidFill>
                  <a:srgbClr val="3E5554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Research </a:t>
            </a:r>
          </a:p>
          <a:p>
            <a:r>
              <a:rPr lang="en-US" sz="8602" dirty="0">
                <a:solidFill>
                  <a:srgbClr val="3E5554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and Data Analysis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3571A8-7530-9F65-9845-522517DDCDE9}"/>
              </a:ext>
            </a:extLst>
          </p:cNvPr>
          <p:cNvSpPr/>
          <p:nvPr/>
        </p:nvSpPr>
        <p:spPr>
          <a:xfrm>
            <a:off x="119921" y="104931"/>
            <a:ext cx="37205587" cy="20962782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496A399-61E8-417C-78B8-54B2BF683691}"/>
              </a:ext>
            </a:extLst>
          </p:cNvPr>
          <p:cNvSpPr/>
          <p:nvPr/>
        </p:nvSpPr>
        <p:spPr>
          <a:xfrm>
            <a:off x="1364006" y="14961624"/>
            <a:ext cx="1745007" cy="1745001"/>
          </a:xfrm>
          <a:prstGeom prst="ellipse">
            <a:avLst/>
          </a:prstGeom>
          <a:solidFill>
            <a:srgbClr val="7FA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379" dirty="0"/>
              <a:t>05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E3A0B5-E515-A720-0DDC-64AF4CE7A82C}"/>
              </a:ext>
            </a:extLst>
          </p:cNvPr>
          <p:cNvSpPr/>
          <p:nvPr/>
        </p:nvSpPr>
        <p:spPr>
          <a:xfrm>
            <a:off x="3363905" y="14945896"/>
            <a:ext cx="6237295" cy="1956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915"/>
              </a:lnSpc>
            </a:pPr>
            <a:r>
              <a:rPr lang="id-ID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Lorem Ipsum Dolor Sit Amet, Consec tetur A Ipsum Dolor Sit Amet, Consec tetur dipi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D4CA81-8294-9CB3-5233-9E77532EA48B}"/>
              </a:ext>
            </a:extLst>
          </p:cNvPr>
          <p:cNvSpPr/>
          <p:nvPr/>
        </p:nvSpPr>
        <p:spPr>
          <a:xfrm>
            <a:off x="14033947" y="16219009"/>
            <a:ext cx="18509008" cy="3705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sed do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labore et dolore magna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ad minim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exercitation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ullamco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laboris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nisi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aliquip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ea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commodo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Duis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aute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irure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dolor in </a:t>
            </a:r>
            <a:r>
              <a:rPr lang="en-US" sz="40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reprehenderit</a:t>
            </a:r>
            <a:r>
              <a:rPr lang="en-US" sz="4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DE60228-7C98-AFAB-6E82-7FD109F8D79B}"/>
              </a:ext>
            </a:extLst>
          </p:cNvPr>
          <p:cNvSpPr/>
          <p:nvPr/>
        </p:nvSpPr>
        <p:spPr>
          <a:xfrm>
            <a:off x="1364006" y="17517135"/>
            <a:ext cx="1745007" cy="1745001"/>
          </a:xfrm>
          <a:prstGeom prst="ellipse">
            <a:avLst/>
          </a:prstGeom>
          <a:solidFill>
            <a:srgbClr val="7FA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379" dirty="0"/>
              <a:t>06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DBBC17-6C42-A54D-1A5E-F542AC46C14B}"/>
              </a:ext>
            </a:extLst>
          </p:cNvPr>
          <p:cNvSpPr/>
          <p:nvPr/>
        </p:nvSpPr>
        <p:spPr>
          <a:xfrm>
            <a:off x="3355177" y="17411514"/>
            <a:ext cx="6237295" cy="1956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915"/>
              </a:lnSpc>
            </a:pPr>
            <a:r>
              <a:rPr lang="id-ID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Lorem Ipsum Dolor Sit Amet, Consec tetur A Ipsum Dolor Sit Amet, Consec tetur dipi</a:t>
            </a:r>
          </a:p>
        </p:txBody>
      </p:sp>
    </p:spTree>
    <p:extLst>
      <p:ext uri="{BB962C8B-B14F-4D97-AF65-F5344CB8AC3E}">
        <p14:creationId xmlns:p14="http://schemas.microsoft.com/office/powerpoint/2010/main" val="333128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298D20-E7A9-E6B4-58A7-947CD23E4241}"/>
              </a:ext>
            </a:extLst>
          </p:cNvPr>
          <p:cNvSpPr/>
          <p:nvPr/>
        </p:nvSpPr>
        <p:spPr>
          <a:xfrm>
            <a:off x="29686917" y="0"/>
            <a:ext cx="7771645" cy="11768723"/>
          </a:xfrm>
          <a:prstGeom prst="rect">
            <a:avLst/>
          </a:prstGeom>
          <a:solidFill>
            <a:srgbClr val="7FAEAD">
              <a:alpha val="6431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99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B1C80D-696A-0470-B152-1DFB9D8BD6F4}"/>
              </a:ext>
            </a:extLst>
          </p:cNvPr>
          <p:cNvSpPr/>
          <p:nvPr/>
        </p:nvSpPr>
        <p:spPr>
          <a:xfrm>
            <a:off x="119921" y="104931"/>
            <a:ext cx="37205587" cy="20962782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E41329-4DB3-E08D-ACEB-13AAD5FFFE00}"/>
              </a:ext>
            </a:extLst>
          </p:cNvPr>
          <p:cNvSpPr/>
          <p:nvPr/>
        </p:nvSpPr>
        <p:spPr>
          <a:xfrm>
            <a:off x="2554298" y="14043251"/>
            <a:ext cx="9781362" cy="3201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915"/>
              </a:lnSpc>
            </a:pPr>
            <a:r>
              <a:rPr lang="id-ID" sz="4400" dirty="0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First and </a:t>
            </a:r>
            <a:r>
              <a:rPr lang="id-ID" sz="4400" dirty="0" err="1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Last</a:t>
            </a:r>
            <a:r>
              <a:rPr lang="id-ID" sz="4400" dirty="0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4400" dirty="0" err="1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Name</a:t>
            </a:r>
            <a:endParaRPr lang="id-ID" sz="4400" dirty="0">
              <a:solidFill>
                <a:srgbClr val="3E5554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pPr algn="ctr">
              <a:lnSpc>
                <a:spcPts val="4915"/>
              </a:lnSpc>
            </a:pP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Lorem ipsum dolor sit amet, consectetur adipi elit, ed do eiusmod sit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amet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. Lorem ipsum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dolor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sit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amet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,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consectetur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adipi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elit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,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do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eiusmod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sit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amet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,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do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eiusmod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D261BD-D047-4A8D-2BB8-5C6A5F4FA6F9}"/>
              </a:ext>
            </a:extLst>
          </p:cNvPr>
          <p:cNvSpPr txBox="1"/>
          <p:nvPr/>
        </p:nvSpPr>
        <p:spPr>
          <a:xfrm>
            <a:off x="1300392" y="1052329"/>
            <a:ext cx="13325704" cy="1416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2" dirty="0">
                <a:solidFill>
                  <a:srgbClr val="3E5554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Our Team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91756F9-375F-F95A-5FF0-E00EF5264700}"/>
              </a:ext>
            </a:extLst>
          </p:cNvPr>
          <p:cNvSpPr/>
          <p:nvPr/>
        </p:nvSpPr>
        <p:spPr>
          <a:xfrm>
            <a:off x="13903448" y="14167454"/>
            <a:ext cx="9781362" cy="3201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915"/>
              </a:lnSpc>
            </a:pPr>
            <a:r>
              <a:rPr lang="id-ID" sz="4400" dirty="0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First and </a:t>
            </a:r>
            <a:r>
              <a:rPr lang="id-ID" sz="4400" dirty="0" err="1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Last</a:t>
            </a:r>
            <a:r>
              <a:rPr lang="id-ID" sz="4400" dirty="0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4400" dirty="0" err="1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Name</a:t>
            </a:r>
            <a:endParaRPr lang="id-ID" sz="4400" dirty="0">
              <a:solidFill>
                <a:srgbClr val="3E5554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pPr algn="ctr">
              <a:lnSpc>
                <a:spcPts val="4915"/>
              </a:lnSpc>
            </a:pP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Lorem ipsum dolor sit amet, consectetur adipi elit, ed do eiusmod sit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amet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. Lorem ipsum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dolor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sit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amet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,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consectetur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adipi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elit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,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do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eiusmod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sit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amet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,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do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eiusmod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24D7AB-EB1B-E9A8-3CC4-4A61AC45F9F1}"/>
              </a:ext>
            </a:extLst>
          </p:cNvPr>
          <p:cNvSpPr/>
          <p:nvPr/>
        </p:nvSpPr>
        <p:spPr>
          <a:xfrm>
            <a:off x="25027901" y="14043251"/>
            <a:ext cx="9781362" cy="3201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915"/>
              </a:lnSpc>
            </a:pPr>
            <a:r>
              <a:rPr lang="id-ID" sz="4400" dirty="0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First and </a:t>
            </a:r>
            <a:r>
              <a:rPr lang="id-ID" sz="4400" dirty="0" err="1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Last</a:t>
            </a:r>
            <a:r>
              <a:rPr lang="id-ID" sz="4400" dirty="0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4400" dirty="0" err="1">
                <a:solidFill>
                  <a:srgbClr val="3E5554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Name</a:t>
            </a:r>
            <a:endParaRPr lang="id-ID" sz="4400" dirty="0">
              <a:solidFill>
                <a:srgbClr val="3E5554"/>
              </a:solidFill>
              <a:latin typeface="Calibri" panose="020F0502020204030204" pitchFamily="34" charset="0"/>
              <a:ea typeface="Roboto" panose="02000000000000000000" pitchFamily="2" charset="0"/>
            </a:endParaRPr>
          </a:p>
          <a:p>
            <a:pPr algn="ctr">
              <a:lnSpc>
                <a:spcPts val="4915"/>
              </a:lnSpc>
            </a:pP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Lorem ipsum dolor sit amet, consectetur adipi elit, ed do eiusmod sit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amet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. Lorem ipsum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dolor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sit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amet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,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consectetur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adipi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elit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,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do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eiusmod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sit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amet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,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do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  <a:r>
              <a:rPr lang="id-ID" sz="36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eiusmod</a:t>
            </a:r>
            <a:r>
              <a:rPr lang="id-ID" sz="3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6AB686-81E9-D8E4-9E60-49B6385D96CD}"/>
              </a:ext>
            </a:extLst>
          </p:cNvPr>
          <p:cNvSpPr/>
          <p:nvPr/>
        </p:nvSpPr>
        <p:spPr>
          <a:xfrm>
            <a:off x="2832596" y="3856383"/>
            <a:ext cx="9452172" cy="91837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F6D391-0703-F621-220C-9FCCB65E2EDA}"/>
              </a:ext>
            </a:extLst>
          </p:cNvPr>
          <p:cNvSpPr/>
          <p:nvPr/>
        </p:nvSpPr>
        <p:spPr>
          <a:xfrm>
            <a:off x="13903448" y="3856383"/>
            <a:ext cx="9452172" cy="91837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BFF6A-2EC2-5ADB-0120-8025CBBE6B4B}"/>
              </a:ext>
            </a:extLst>
          </p:cNvPr>
          <p:cNvSpPr/>
          <p:nvPr/>
        </p:nvSpPr>
        <p:spPr>
          <a:xfrm>
            <a:off x="25178645" y="3822560"/>
            <a:ext cx="9452172" cy="918375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3F45B-9E32-8F4D-2DBF-7A53D3D1DB70}"/>
              </a:ext>
            </a:extLst>
          </p:cNvPr>
          <p:cNvSpPr txBox="1"/>
          <p:nvPr/>
        </p:nvSpPr>
        <p:spPr>
          <a:xfrm>
            <a:off x="2832596" y="7607808"/>
            <a:ext cx="9503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</a:rPr>
              <a:t>Photo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0CCA42-2477-225E-1499-599C50340147}"/>
              </a:ext>
            </a:extLst>
          </p:cNvPr>
          <p:cNvSpPr txBox="1"/>
          <p:nvPr/>
        </p:nvSpPr>
        <p:spPr>
          <a:xfrm>
            <a:off x="13852556" y="7607808"/>
            <a:ext cx="9503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</a:rPr>
              <a:t>Photo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8C0EE7-ECDD-0CF5-9E2B-FF9DA5B7457E}"/>
              </a:ext>
            </a:extLst>
          </p:cNvPr>
          <p:cNvSpPr txBox="1"/>
          <p:nvPr/>
        </p:nvSpPr>
        <p:spPr>
          <a:xfrm>
            <a:off x="25178645" y="7607808"/>
            <a:ext cx="9579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alibri" panose="020F0502020204030204" pitchFamily="34" charset="0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21065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1170</TotalTime>
  <Words>609</Words>
  <Application>Microsoft Macintosh PowerPoint</Application>
  <PresentationFormat>Custom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Kathrynn Phillippe</dc:creator>
  <cp:lastModifiedBy>Jennifer Burke</cp:lastModifiedBy>
  <cp:revision>12</cp:revision>
  <dcterms:created xsi:type="dcterms:W3CDTF">2022-12-22T16:46:32Z</dcterms:created>
  <dcterms:modified xsi:type="dcterms:W3CDTF">2023-08-30T13:32:50Z</dcterms:modified>
</cp:coreProperties>
</file>