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8"/>
  </p:notesMasterIdLst>
  <p:sldIdLst>
    <p:sldId id="403" r:id="rId2"/>
    <p:sldId id="407" r:id="rId3"/>
    <p:sldId id="404" r:id="rId4"/>
    <p:sldId id="406" r:id="rId5"/>
    <p:sldId id="408" r:id="rId6"/>
    <p:sldId id="405" r:id="rId7"/>
  </p:sldIdLst>
  <p:sldSz cx="37463413" cy="21067713"/>
  <p:notesSz cx="7010400" cy="9296400"/>
  <p:defaultTextStyle>
    <a:defPPr>
      <a:defRPr lang="en-US"/>
    </a:defPPr>
    <a:lvl1pPr marL="0" algn="l" defTabSz="1404747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1pPr>
    <a:lvl2pPr marL="1404747" algn="l" defTabSz="1404747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2pPr>
    <a:lvl3pPr marL="2809494" algn="l" defTabSz="1404747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3pPr>
    <a:lvl4pPr marL="4214241" algn="l" defTabSz="1404747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4pPr>
    <a:lvl5pPr marL="5618988" algn="l" defTabSz="1404747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5pPr>
    <a:lvl6pPr marL="7023735" algn="l" defTabSz="1404747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6pPr>
    <a:lvl7pPr marL="8428482" algn="l" defTabSz="1404747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7pPr>
    <a:lvl8pPr marL="9833229" algn="l" defTabSz="1404747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8pPr>
    <a:lvl9pPr marL="11237976" algn="l" defTabSz="1404747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6">
          <p15:clr>
            <a:srgbClr val="A4A3A4"/>
          </p15:clr>
        </p15:guide>
        <p15:guide id="2" pos="11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C894"/>
    <a:srgbClr val="FFC842"/>
    <a:srgbClr val="C60013"/>
    <a:srgbClr val="319F37"/>
    <a:srgbClr val="F2F2F2"/>
    <a:srgbClr val="3E6B72"/>
    <a:srgbClr val="9BD885"/>
    <a:srgbClr val="87C364"/>
    <a:srgbClr val="326319"/>
    <a:srgbClr val="7FB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7" autoAdjust="0"/>
    <p:restoredTop sz="93342" autoAdjust="0"/>
  </p:normalViewPr>
  <p:slideViewPr>
    <p:cSldViewPr snapToGrid="0">
      <p:cViewPr>
        <p:scale>
          <a:sx n="26" d="100"/>
          <a:sy n="26" d="100"/>
        </p:scale>
        <p:origin x="1712" y="1048"/>
      </p:cViewPr>
      <p:guideLst>
        <p:guide orient="horz" pos="6636"/>
        <p:guide pos="1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D91B8-B97C-47F2-ABD9-4BF60758F02E}" type="datetimeFigureOut">
              <a:rPr lang="en-US" smtClean="0"/>
              <a:t>8/29/23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91626-D3E5-4750-B8F6-09801B626B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300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09494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1pPr>
    <a:lvl2pPr marL="1404747" algn="l" defTabSz="2809494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2pPr>
    <a:lvl3pPr marL="2809494" algn="l" defTabSz="2809494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3pPr>
    <a:lvl4pPr marL="4214241" algn="l" defTabSz="2809494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4pPr>
    <a:lvl5pPr marL="5618988" algn="l" defTabSz="2809494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5pPr>
    <a:lvl6pPr marL="7023735" algn="l" defTabSz="2809494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6pPr>
    <a:lvl7pPr marL="8428482" algn="l" defTabSz="2809494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7pPr>
    <a:lvl8pPr marL="9833229" algn="l" defTabSz="2809494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8pPr>
    <a:lvl9pPr marL="11237976" algn="l" defTabSz="2809494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91626-D3E5-4750-B8F6-09801B626B4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903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91626-D3E5-4750-B8F6-09801B626B4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588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91626-D3E5-4750-B8F6-09801B626B4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059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91626-D3E5-4750-B8F6-09801B626B4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53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91626-D3E5-4750-B8F6-09801B626B4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25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91626-D3E5-4750-B8F6-09801B626B4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40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9756" y="6544651"/>
            <a:ext cx="31843901" cy="45159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512" y="11938371"/>
            <a:ext cx="26224389" cy="53839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7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43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15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686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358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030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70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37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3171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F43C98B4-29D7-4FFD-BC78-2CF6930593AF}" type="datetime1">
              <a:rPr lang="en-US" smtClean="0"/>
              <a:t>8/29/23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00000" y="19526653"/>
            <a:ext cx="11863414" cy="112166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848779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7F7B169C-13D3-4FD9-B153-53A5F6B88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082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171" y="843685"/>
            <a:ext cx="33717072" cy="35112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73171" y="4915804"/>
            <a:ext cx="33717072" cy="139037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3171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65883358-3F0E-4237-B934-B420F62634EA}" type="datetime1">
              <a:rPr lang="en-US" smtClean="0"/>
              <a:t>8/29/23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00000" y="19526653"/>
            <a:ext cx="11863414" cy="112166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848779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7F7B169C-13D3-4FD9-B153-53A5F6B88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160974" y="843690"/>
            <a:ext cx="8429268" cy="1797583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73170" y="843690"/>
            <a:ext cx="24663414" cy="179758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3171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FDC8C5DB-F7AE-43F3-AE3C-848948EC0081}" type="datetime1">
              <a:rPr lang="en-US" smtClean="0"/>
              <a:t>8/29/23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00000" y="19526653"/>
            <a:ext cx="11863414" cy="112166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848779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7F7B169C-13D3-4FD9-B153-53A5F6B88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682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171" y="843685"/>
            <a:ext cx="33717072" cy="35112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171" y="4915804"/>
            <a:ext cx="33717072" cy="139037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3171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86CCA5C3-8398-423C-B18F-7B1BEC2F8242}" type="datetime1">
              <a:rPr lang="en-US" smtClean="0"/>
              <a:t>8/29/23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00000" y="19526653"/>
            <a:ext cx="11863414" cy="112166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848779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7F7B169C-13D3-4FD9-B153-53A5F6B88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53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352" y="13537961"/>
            <a:ext cx="31843901" cy="4184282"/>
          </a:xfrm>
          <a:prstGeom prst="rect">
            <a:avLst/>
          </a:prstGeom>
        </p:spPr>
        <p:txBody>
          <a:bodyPr anchor="t"/>
          <a:lstStyle>
            <a:lvl1pPr algn="l">
              <a:defRPr sz="14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9352" y="8929400"/>
            <a:ext cx="31843901" cy="46085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1pPr>
            <a:lvl2pPr marL="1671715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2pPr>
            <a:lvl3pPr marL="3343427" indent="0">
              <a:buNone/>
              <a:defRPr sz="5900">
                <a:solidFill>
                  <a:schemeClr val="tx1">
                    <a:tint val="75000"/>
                  </a:schemeClr>
                </a:solidFill>
              </a:defRPr>
            </a:lvl3pPr>
            <a:lvl4pPr marL="5015142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4pPr>
            <a:lvl5pPr marL="6686857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5pPr>
            <a:lvl6pPr marL="8358569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6pPr>
            <a:lvl7pPr marL="10030284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7pPr>
            <a:lvl8pPr marL="11701999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8pPr>
            <a:lvl9pPr marL="13373714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3171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A27DF8F0-65FC-4AE8-8AF5-7357801BE356}" type="datetime1">
              <a:rPr lang="en-US" smtClean="0"/>
              <a:t>8/29/23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00000" y="19526653"/>
            <a:ext cx="11863414" cy="112166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848779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7F7B169C-13D3-4FD9-B153-53A5F6B88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83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171" y="843685"/>
            <a:ext cx="33717072" cy="35112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73171" y="4915804"/>
            <a:ext cx="16546341" cy="13903717"/>
          </a:xfrm>
          <a:prstGeom prst="rect">
            <a:avLst/>
          </a:prstGeom>
        </p:spPr>
        <p:txBody>
          <a:bodyPr/>
          <a:lstStyle>
            <a:lvl1pPr>
              <a:defRPr sz="10200"/>
            </a:lvl1pPr>
            <a:lvl2pPr>
              <a:defRPr sz="8800"/>
            </a:lvl2pPr>
            <a:lvl3pPr>
              <a:defRPr sz="73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043901" y="4915804"/>
            <a:ext cx="16546341" cy="13903717"/>
          </a:xfrm>
          <a:prstGeom prst="rect">
            <a:avLst/>
          </a:prstGeom>
        </p:spPr>
        <p:txBody>
          <a:bodyPr/>
          <a:lstStyle>
            <a:lvl1pPr>
              <a:defRPr sz="10200"/>
            </a:lvl1pPr>
            <a:lvl2pPr>
              <a:defRPr sz="8800"/>
            </a:lvl2pPr>
            <a:lvl3pPr>
              <a:defRPr sz="73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73171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EEAB8290-0707-4773-9CEE-7B8A64DC2B0E}" type="datetime1">
              <a:rPr lang="en-US" smtClean="0"/>
              <a:t>8/29/23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800000" y="19526653"/>
            <a:ext cx="11863414" cy="112166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6848779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7F7B169C-13D3-4FD9-B153-53A5F6B88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20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171" y="843685"/>
            <a:ext cx="33717072" cy="351128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3171" y="4715853"/>
            <a:ext cx="16552847" cy="196534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800" b="1"/>
            </a:lvl1pPr>
            <a:lvl2pPr marL="1671715" indent="0">
              <a:buNone/>
              <a:defRPr sz="7300" b="1"/>
            </a:lvl2pPr>
            <a:lvl3pPr marL="3343427" indent="0">
              <a:buNone/>
              <a:defRPr sz="6600" b="1"/>
            </a:lvl3pPr>
            <a:lvl4pPr marL="5015142" indent="0">
              <a:buNone/>
              <a:defRPr sz="5900" b="1"/>
            </a:lvl4pPr>
            <a:lvl5pPr marL="6686857" indent="0">
              <a:buNone/>
              <a:defRPr sz="5900" b="1"/>
            </a:lvl5pPr>
            <a:lvl6pPr marL="8358569" indent="0">
              <a:buNone/>
              <a:defRPr sz="5900" b="1"/>
            </a:lvl6pPr>
            <a:lvl7pPr marL="10030284" indent="0">
              <a:buNone/>
              <a:defRPr sz="5900" b="1"/>
            </a:lvl7pPr>
            <a:lvl8pPr marL="11701999" indent="0">
              <a:buNone/>
              <a:defRPr sz="5900" b="1"/>
            </a:lvl8pPr>
            <a:lvl9pPr marL="13373714" indent="0">
              <a:buNone/>
              <a:defRPr sz="5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73171" y="6681196"/>
            <a:ext cx="16552847" cy="12138320"/>
          </a:xfrm>
          <a:prstGeom prst="rect">
            <a:avLst/>
          </a:prstGeom>
        </p:spPr>
        <p:txBody>
          <a:bodyPr/>
          <a:lstStyle>
            <a:lvl1pPr>
              <a:defRPr sz="8800"/>
            </a:lvl1pPr>
            <a:lvl2pPr>
              <a:defRPr sz="7300"/>
            </a:lvl2pPr>
            <a:lvl3pPr>
              <a:defRPr sz="6600"/>
            </a:lvl3pPr>
            <a:lvl4pPr>
              <a:defRPr sz="5900"/>
            </a:lvl4pPr>
            <a:lvl5pPr>
              <a:defRPr sz="5900"/>
            </a:lvl5pPr>
            <a:lvl6pPr>
              <a:defRPr sz="5900"/>
            </a:lvl6pPr>
            <a:lvl7pPr>
              <a:defRPr sz="5900"/>
            </a:lvl7pPr>
            <a:lvl8pPr>
              <a:defRPr sz="5900"/>
            </a:lvl8pPr>
            <a:lvl9pPr>
              <a:defRPr sz="5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030900" y="4715853"/>
            <a:ext cx="16559349" cy="196534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800" b="1"/>
            </a:lvl1pPr>
            <a:lvl2pPr marL="1671715" indent="0">
              <a:buNone/>
              <a:defRPr sz="7300" b="1"/>
            </a:lvl2pPr>
            <a:lvl3pPr marL="3343427" indent="0">
              <a:buNone/>
              <a:defRPr sz="6600" b="1"/>
            </a:lvl3pPr>
            <a:lvl4pPr marL="5015142" indent="0">
              <a:buNone/>
              <a:defRPr sz="5900" b="1"/>
            </a:lvl4pPr>
            <a:lvl5pPr marL="6686857" indent="0">
              <a:buNone/>
              <a:defRPr sz="5900" b="1"/>
            </a:lvl5pPr>
            <a:lvl6pPr marL="8358569" indent="0">
              <a:buNone/>
              <a:defRPr sz="5900" b="1"/>
            </a:lvl6pPr>
            <a:lvl7pPr marL="10030284" indent="0">
              <a:buNone/>
              <a:defRPr sz="5900" b="1"/>
            </a:lvl7pPr>
            <a:lvl8pPr marL="11701999" indent="0">
              <a:buNone/>
              <a:defRPr sz="5900" b="1"/>
            </a:lvl8pPr>
            <a:lvl9pPr marL="13373714" indent="0">
              <a:buNone/>
              <a:defRPr sz="5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030900" y="6681196"/>
            <a:ext cx="16559349" cy="12138320"/>
          </a:xfrm>
          <a:prstGeom prst="rect">
            <a:avLst/>
          </a:prstGeom>
        </p:spPr>
        <p:txBody>
          <a:bodyPr/>
          <a:lstStyle>
            <a:lvl1pPr>
              <a:defRPr sz="8800"/>
            </a:lvl1pPr>
            <a:lvl2pPr>
              <a:defRPr sz="7300"/>
            </a:lvl2pPr>
            <a:lvl3pPr>
              <a:defRPr sz="6600"/>
            </a:lvl3pPr>
            <a:lvl4pPr>
              <a:defRPr sz="5900"/>
            </a:lvl4pPr>
            <a:lvl5pPr>
              <a:defRPr sz="5900"/>
            </a:lvl5pPr>
            <a:lvl6pPr>
              <a:defRPr sz="5900"/>
            </a:lvl6pPr>
            <a:lvl7pPr>
              <a:defRPr sz="5900"/>
            </a:lvl7pPr>
            <a:lvl8pPr>
              <a:defRPr sz="5900"/>
            </a:lvl8pPr>
            <a:lvl9pPr>
              <a:defRPr sz="5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873171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F758B201-5EAC-42BB-894C-CF7F9C9B2F19}" type="datetime1">
              <a:rPr lang="en-US" smtClean="0"/>
              <a:t>8/29/23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800000" y="19526653"/>
            <a:ext cx="11863414" cy="112166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6848779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7F7B169C-13D3-4FD9-B153-53A5F6B88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4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171" y="843685"/>
            <a:ext cx="33717072" cy="35112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873171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54D39F16-99EF-4925-8907-ACE9A50FC70A}" type="datetime1">
              <a:rPr lang="en-US" smtClean="0"/>
              <a:t>8/29/23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800000" y="19526653"/>
            <a:ext cx="11863414" cy="112166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848779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7F7B169C-13D3-4FD9-B153-53A5F6B88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4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873171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B71F4AC5-FECA-4912-990A-D1A539D25FE2}" type="datetime1">
              <a:rPr lang="en-US" smtClean="0"/>
              <a:t>8/29/23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800000" y="19526653"/>
            <a:ext cx="11863414" cy="112166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848779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7F7B169C-13D3-4FD9-B153-53A5F6B88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435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177" y="838807"/>
            <a:ext cx="12325205" cy="3569807"/>
          </a:xfrm>
          <a:prstGeom prst="rect">
            <a:avLst/>
          </a:prstGeom>
        </p:spPr>
        <p:txBody>
          <a:bodyPr anchor="b"/>
          <a:lstStyle>
            <a:lvl1pPr algn="l">
              <a:defRPr sz="7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47154" y="838812"/>
            <a:ext cx="20943089" cy="17980709"/>
          </a:xfrm>
          <a:prstGeom prst="rect">
            <a:avLst/>
          </a:prstGeom>
        </p:spPr>
        <p:txBody>
          <a:bodyPr/>
          <a:lstStyle>
            <a:lvl1pPr>
              <a:defRPr sz="11700"/>
            </a:lvl1pPr>
            <a:lvl2pPr>
              <a:defRPr sz="10200"/>
            </a:lvl2pPr>
            <a:lvl3pPr>
              <a:defRPr sz="88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73177" y="4408619"/>
            <a:ext cx="12325205" cy="14410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00"/>
            </a:lvl1pPr>
            <a:lvl2pPr marL="1671715" indent="0">
              <a:buNone/>
              <a:defRPr sz="4400"/>
            </a:lvl2pPr>
            <a:lvl3pPr marL="3343427" indent="0">
              <a:buNone/>
              <a:defRPr sz="3700"/>
            </a:lvl3pPr>
            <a:lvl4pPr marL="5015142" indent="0">
              <a:buNone/>
              <a:defRPr sz="3300"/>
            </a:lvl4pPr>
            <a:lvl5pPr marL="6686857" indent="0">
              <a:buNone/>
              <a:defRPr sz="3300"/>
            </a:lvl5pPr>
            <a:lvl6pPr marL="8358569" indent="0">
              <a:buNone/>
              <a:defRPr sz="3300"/>
            </a:lvl6pPr>
            <a:lvl7pPr marL="10030284" indent="0">
              <a:buNone/>
              <a:defRPr sz="3300"/>
            </a:lvl7pPr>
            <a:lvl8pPr marL="11701999" indent="0">
              <a:buNone/>
              <a:defRPr sz="3300"/>
            </a:lvl8pPr>
            <a:lvl9pPr marL="13373714" indent="0">
              <a:buNone/>
              <a:defRPr sz="3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73171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1C1AC0DE-A2BD-49FD-984D-4E795450C84C}" type="datetime1">
              <a:rPr lang="en-US" smtClean="0"/>
              <a:t>8/29/23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800000" y="19526653"/>
            <a:ext cx="11863414" cy="112166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6848779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7F7B169C-13D3-4FD9-B153-53A5F6B88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91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3091" y="14747399"/>
            <a:ext cx="22478048" cy="1741014"/>
          </a:xfrm>
          <a:prstGeom prst="rect">
            <a:avLst/>
          </a:prstGeom>
        </p:spPr>
        <p:txBody>
          <a:bodyPr anchor="b"/>
          <a:lstStyle>
            <a:lvl1pPr algn="l">
              <a:defRPr sz="7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43091" y="1882439"/>
            <a:ext cx="22478048" cy="12640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700"/>
            </a:lvl1pPr>
            <a:lvl2pPr marL="1671715" indent="0">
              <a:buNone/>
              <a:defRPr sz="10200"/>
            </a:lvl2pPr>
            <a:lvl3pPr marL="3343427" indent="0">
              <a:buNone/>
              <a:defRPr sz="8800"/>
            </a:lvl3pPr>
            <a:lvl4pPr marL="5015142" indent="0">
              <a:buNone/>
              <a:defRPr sz="7300"/>
            </a:lvl4pPr>
            <a:lvl5pPr marL="6686857" indent="0">
              <a:buNone/>
              <a:defRPr sz="7300"/>
            </a:lvl5pPr>
            <a:lvl6pPr marL="8358569" indent="0">
              <a:buNone/>
              <a:defRPr sz="7300"/>
            </a:lvl6pPr>
            <a:lvl7pPr marL="10030284" indent="0">
              <a:buNone/>
              <a:defRPr sz="7300"/>
            </a:lvl7pPr>
            <a:lvl8pPr marL="11701999" indent="0">
              <a:buNone/>
              <a:defRPr sz="7300"/>
            </a:lvl8pPr>
            <a:lvl9pPr marL="13373714" indent="0">
              <a:buNone/>
              <a:defRPr sz="7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43091" y="16488413"/>
            <a:ext cx="22478048" cy="2472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00"/>
            </a:lvl1pPr>
            <a:lvl2pPr marL="1671715" indent="0">
              <a:buNone/>
              <a:defRPr sz="4400"/>
            </a:lvl2pPr>
            <a:lvl3pPr marL="3343427" indent="0">
              <a:buNone/>
              <a:defRPr sz="3700"/>
            </a:lvl3pPr>
            <a:lvl4pPr marL="5015142" indent="0">
              <a:buNone/>
              <a:defRPr sz="3300"/>
            </a:lvl4pPr>
            <a:lvl5pPr marL="6686857" indent="0">
              <a:buNone/>
              <a:defRPr sz="3300"/>
            </a:lvl5pPr>
            <a:lvl6pPr marL="8358569" indent="0">
              <a:buNone/>
              <a:defRPr sz="3300"/>
            </a:lvl6pPr>
            <a:lvl7pPr marL="10030284" indent="0">
              <a:buNone/>
              <a:defRPr sz="3300"/>
            </a:lvl7pPr>
            <a:lvl8pPr marL="11701999" indent="0">
              <a:buNone/>
              <a:defRPr sz="3300"/>
            </a:lvl8pPr>
            <a:lvl9pPr marL="13373714" indent="0">
              <a:buNone/>
              <a:defRPr sz="3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73171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743CBB94-3E41-427D-A7BE-3C0CA1734F43}" type="datetime1">
              <a:rPr lang="en-US" smtClean="0"/>
              <a:t>8/29/23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800000" y="19526653"/>
            <a:ext cx="11863414" cy="112166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6848779" y="19526653"/>
            <a:ext cx="8741463" cy="1121661"/>
          </a:xfrm>
          <a:prstGeom prst="rect">
            <a:avLst/>
          </a:prstGeom>
        </p:spPr>
        <p:txBody>
          <a:bodyPr/>
          <a:lstStyle/>
          <a:p>
            <a:fld id="{7F7B169C-13D3-4FD9-B153-53A5F6B884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5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8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defTabSz="1671715" rtl="0" eaLnBrk="1" latinLnBrk="0" hangingPunct="1">
        <a:spcBef>
          <a:spcPct val="0"/>
        </a:spcBef>
        <a:buNone/>
        <a:defRPr sz="1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53786" indent="-1253786" algn="l" defTabSz="1671715" rtl="0" eaLnBrk="1" latinLnBrk="0" hangingPunct="1">
        <a:spcBef>
          <a:spcPct val="20000"/>
        </a:spcBef>
        <a:buFont typeface="Arial"/>
        <a:buChar char="•"/>
        <a:defRPr sz="11700" kern="1200">
          <a:solidFill>
            <a:schemeClr val="tx1"/>
          </a:solidFill>
          <a:latin typeface="+mn-lt"/>
          <a:ea typeface="+mn-ea"/>
          <a:cs typeface="+mn-cs"/>
        </a:defRPr>
      </a:lvl1pPr>
      <a:lvl2pPr marL="2716534" indent="-1044822" algn="l" defTabSz="1671715" rtl="0" eaLnBrk="1" latinLnBrk="0" hangingPunct="1">
        <a:spcBef>
          <a:spcPct val="20000"/>
        </a:spcBef>
        <a:buFont typeface="Arial"/>
        <a:buChar char="–"/>
        <a:defRPr sz="10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9284" indent="-835858" algn="l" defTabSz="1671715" rtl="0" eaLnBrk="1" latinLnBrk="0" hangingPunct="1">
        <a:spcBef>
          <a:spcPct val="20000"/>
        </a:spcBef>
        <a:buFont typeface="Arial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5851000" indent="-835858" algn="l" defTabSz="1671715" rtl="0" eaLnBrk="1" latinLnBrk="0" hangingPunct="1">
        <a:spcBef>
          <a:spcPct val="20000"/>
        </a:spcBef>
        <a:buFont typeface="Arial"/>
        <a:buChar char="–"/>
        <a:defRPr sz="7300" kern="1200">
          <a:solidFill>
            <a:schemeClr val="tx1"/>
          </a:solidFill>
          <a:latin typeface="+mn-lt"/>
          <a:ea typeface="+mn-ea"/>
          <a:cs typeface="+mn-cs"/>
        </a:defRPr>
      </a:lvl4pPr>
      <a:lvl5pPr marL="7522715" indent="-835858" algn="l" defTabSz="1671715" rtl="0" eaLnBrk="1" latinLnBrk="0" hangingPunct="1">
        <a:spcBef>
          <a:spcPct val="20000"/>
        </a:spcBef>
        <a:buFont typeface="Arial"/>
        <a:buChar char="»"/>
        <a:defRPr sz="7300" kern="1200">
          <a:solidFill>
            <a:schemeClr val="tx1"/>
          </a:solidFill>
          <a:latin typeface="+mn-lt"/>
          <a:ea typeface="+mn-ea"/>
          <a:cs typeface="+mn-cs"/>
        </a:defRPr>
      </a:lvl5pPr>
      <a:lvl6pPr marL="9194426" indent="-835858" algn="l" defTabSz="1671715" rtl="0" eaLnBrk="1" latinLnBrk="0" hangingPunct="1">
        <a:spcBef>
          <a:spcPct val="20000"/>
        </a:spcBef>
        <a:buFont typeface="Arial"/>
        <a:buChar char="•"/>
        <a:defRPr sz="7300" kern="1200">
          <a:solidFill>
            <a:schemeClr val="tx1"/>
          </a:solidFill>
          <a:latin typeface="+mn-lt"/>
          <a:ea typeface="+mn-ea"/>
          <a:cs typeface="+mn-cs"/>
        </a:defRPr>
      </a:lvl6pPr>
      <a:lvl7pPr marL="10866142" indent="-835858" algn="l" defTabSz="1671715" rtl="0" eaLnBrk="1" latinLnBrk="0" hangingPunct="1">
        <a:spcBef>
          <a:spcPct val="20000"/>
        </a:spcBef>
        <a:buFont typeface="Arial"/>
        <a:buChar char="•"/>
        <a:defRPr sz="7300" kern="1200">
          <a:solidFill>
            <a:schemeClr val="tx1"/>
          </a:solidFill>
          <a:latin typeface="+mn-lt"/>
          <a:ea typeface="+mn-ea"/>
          <a:cs typeface="+mn-cs"/>
        </a:defRPr>
      </a:lvl7pPr>
      <a:lvl8pPr marL="12537857" indent="-835858" algn="l" defTabSz="1671715" rtl="0" eaLnBrk="1" latinLnBrk="0" hangingPunct="1">
        <a:spcBef>
          <a:spcPct val="20000"/>
        </a:spcBef>
        <a:buFont typeface="Arial"/>
        <a:buChar char="•"/>
        <a:defRPr sz="7300" kern="1200">
          <a:solidFill>
            <a:schemeClr val="tx1"/>
          </a:solidFill>
          <a:latin typeface="+mn-lt"/>
          <a:ea typeface="+mn-ea"/>
          <a:cs typeface="+mn-cs"/>
        </a:defRPr>
      </a:lvl8pPr>
      <a:lvl9pPr marL="14209572" indent="-835858" algn="l" defTabSz="1671715" rtl="0" eaLnBrk="1" latinLnBrk="0" hangingPunct="1">
        <a:spcBef>
          <a:spcPct val="20000"/>
        </a:spcBef>
        <a:buFont typeface="Arial"/>
        <a:buChar char="•"/>
        <a:defRPr sz="7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71715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1pPr>
      <a:lvl2pPr marL="1671715" algn="l" defTabSz="1671715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2pPr>
      <a:lvl3pPr marL="3343427" algn="l" defTabSz="1671715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3pPr>
      <a:lvl4pPr marL="5015142" algn="l" defTabSz="1671715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4pPr>
      <a:lvl5pPr marL="6686857" algn="l" defTabSz="1671715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5pPr>
      <a:lvl6pPr marL="8358569" algn="l" defTabSz="1671715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6pPr>
      <a:lvl7pPr marL="10030284" algn="l" defTabSz="1671715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7pPr>
      <a:lvl8pPr marL="11701999" algn="l" defTabSz="1671715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8pPr>
      <a:lvl9pPr marL="13373714" algn="l" defTabSz="1671715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1F0993-8D3A-CD1D-1506-8F7E0FECD9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/>
          <a:stretch/>
        </p:blipFill>
        <p:spPr>
          <a:xfrm>
            <a:off x="0" y="0"/>
            <a:ext cx="37463413" cy="2121116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64A5C7-1486-A848-AA48-9FDAC01FBED1}"/>
              </a:ext>
            </a:extLst>
          </p:cNvPr>
          <p:cNvCxnSpPr>
            <a:cxnSpLocks/>
          </p:cNvCxnSpPr>
          <p:nvPr/>
        </p:nvCxnSpPr>
        <p:spPr>
          <a:xfrm>
            <a:off x="0" y="7808530"/>
            <a:ext cx="371612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7AB69A6-6928-E663-CA44-6E35E05D3284}"/>
              </a:ext>
            </a:extLst>
          </p:cNvPr>
          <p:cNvSpPr txBox="1"/>
          <p:nvPr/>
        </p:nvSpPr>
        <p:spPr>
          <a:xfrm>
            <a:off x="1845734" y="8723364"/>
            <a:ext cx="26720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Arial" panose="020B0604020202020204" pitchFamily="34" charset="0"/>
                <a:cs typeface="Arial" panose="020B0604020202020204" pitchFamily="34" charset="0"/>
              </a:rPr>
              <a:t>Presenter Name</a:t>
            </a:r>
          </a:p>
          <a:p>
            <a:r>
              <a:rPr lang="en-US" sz="8800" dirty="0">
                <a:latin typeface="Arial" panose="020B0604020202020204" pitchFamily="34" charset="0"/>
                <a:cs typeface="Arial" panose="020B0604020202020204" pitchFamily="34" charset="0"/>
              </a:rPr>
              <a:t>Presenter Name</a:t>
            </a:r>
          </a:p>
          <a:p>
            <a:r>
              <a:rPr lang="en-US" sz="8800" dirty="0">
                <a:latin typeface="Arial" panose="020B0604020202020204" pitchFamily="34" charset="0"/>
                <a:cs typeface="Arial" panose="020B0604020202020204" pitchFamily="34" charset="0"/>
              </a:rPr>
              <a:t>Presenter Name</a:t>
            </a:r>
            <a:endParaRPr lang="en-US" sz="9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9F1536-CA75-E438-0D12-9448891B4172}"/>
              </a:ext>
            </a:extLst>
          </p:cNvPr>
          <p:cNvSpPr txBox="1"/>
          <p:nvPr/>
        </p:nvSpPr>
        <p:spPr>
          <a:xfrm>
            <a:off x="1845734" y="3513345"/>
            <a:ext cx="26720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TITLE OF PRESENTATION:</a:t>
            </a:r>
            <a:br>
              <a:rPr lang="en-US" sz="13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dirty="0">
                <a:latin typeface="Arial" panose="020B0604020202020204" pitchFamily="34" charset="0"/>
                <a:cs typeface="Arial" panose="020B0604020202020204" pitchFamily="34" charset="0"/>
              </a:rPr>
              <a:t>Name of MIT Area/Unit</a:t>
            </a:r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252ACC-CEDC-597C-15A2-317F2113F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736" y="18647049"/>
            <a:ext cx="3253962" cy="201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5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93BF1A-8EC4-6C96-4F54-695C5F52B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/>
          <a:stretch/>
        </p:blipFill>
        <p:spPr>
          <a:xfrm>
            <a:off x="23950687" y="-1"/>
            <a:ext cx="13512726" cy="210677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FA65D5-C0A6-4548-B3C1-50DF574A8168}"/>
              </a:ext>
            </a:extLst>
          </p:cNvPr>
          <p:cNvSpPr/>
          <p:nvPr/>
        </p:nvSpPr>
        <p:spPr>
          <a:xfrm>
            <a:off x="2628900" y="2478485"/>
            <a:ext cx="21321787" cy="15863302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1E396F-2D41-FD40-A72A-3ED0677B7708}"/>
              </a:ext>
            </a:extLst>
          </p:cNvPr>
          <p:cNvCxnSpPr>
            <a:cxnSpLocks/>
          </p:cNvCxnSpPr>
          <p:nvPr/>
        </p:nvCxnSpPr>
        <p:spPr>
          <a:xfrm>
            <a:off x="0" y="5394514"/>
            <a:ext cx="224296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4E3108E-72A8-EE4C-8796-FBB4475D0CBF}"/>
              </a:ext>
            </a:extLst>
          </p:cNvPr>
          <p:cNvSpPr/>
          <p:nvPr/>
        </p:nvSpPr>
        <p:spPr>
          <a:xfrm>
            <a:off x="22022848" y="5165240"/>
            <a:ext cx="504995" cy="504995"/>
          </a:xfrm>
          <a:prstGeom prst="ellipse">
            <a:avLst/>
          </a:prstGeom>
          <a:solidFill>
            <a:srgbClr val="C600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9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37F884-4B31-394B-A35D-B3EAF919171E}"/>
              </a:ext>
            </a:extLst>
          </p:cNvPr>
          <p:cNvSpPr txBox="1"/>
          <p:nvPr/>
        </p:nvSpPr>
        <p:spPr>
          <a:xfrm>
            <a:off x="3765176" y="7153835"/>
            <a:ext cx="18664518" cy="1047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lacus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nulla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ac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netus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nibh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aliquet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porttitor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ligula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justo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libero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vivamus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porttitor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dolor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conubia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mollit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. </a:t>
            </a:r>
          </a:p>
          <a:p>
            <a:pPr marL="857250" indent="-8572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Sapien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nam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suspendisse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tincidunt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eget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ante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tincidunt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eros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auctor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fringilla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praesent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diam. </a:t>
            </a:r>
          </a:p>
          <a:p>
            <a:pPr marL="857250" indent="-8572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quam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est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eget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mi.</a:t>
            </a:r>
          </a:p>
          <a:p>
            <a:pPr marL="857250" indent="-8572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Pellentesque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nunc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orci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eu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eget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fringilla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vitae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eros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praesent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dolor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porttitor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.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Lacinia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lectus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nonummy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accumsan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mauris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sed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justo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magnis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dictum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justo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lorem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ac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24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785324-2D8B-7C52-E900-6DAD138BA940}"/>
              </a:ext>
            </a:extLst>
          </p:cNvPr>
          <p:cNvSpPr txBox="1"/>
          <p:nvPr/>
        </p:nvSpPr>
        <p:spPr>
          <a:xfrm>
            <a:off x="3765176" y="3074433"/>
            <a:ext cx="26720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7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000"/>
    </mc:Choice>
    <mc:Fallback>
      <p:transition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93BF1A-8EC4-6C96-4F54-695C5F52B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8" r="28628"/>
          <a:stretch/>
        </p:blipFill>
        <p:spPr>
          <a:xfrm>
            <a:off x="23950687" y="-1"/>
            <a:ext cx="13512726" cy="210677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FA65D5-C0A6-4548-B3C1-50DF574A8168}"/>
              </a:ext>
            </a:extLst>
          </p:cNvPr>
          <p:cNvSpPr/>
          <p:nvPr/>
        </p:nvSpPr>
        <p:spPr>
          <a:xfrm>
            <a:off x="2628900" y="2478485"/>
            <a:ext cx="21321787" cy="15863302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1E396F-2D41-FD40-A72A-3ED0677B7708}"/>
              </a:ext>
            </a:extLst>
          </p:cNvPr>
          <p:cNvCxnSpPr>
            <a:cxnSpLocks/>
          </p:cNvCxnSpPr>
          <p:nvPr/>
        </p:nvCxnSpPr>
        <p:spPr>
          <a:xfrm>
            <a:off x="0" y="5394514"/>
            <a:ext cx="224296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4E3108E-72A8-EE4C-8796-FBB4475D0CBF}"/>
              </a:ext>
            </a:extLst>
          </p:cNvPr>
          <p:cNvSpPr/>
          <p:nvPr/>
        </p:nvSpPr>
        <p:spPr>
          <a:xfrm>
            <a:off x="22022848" y="5165240"/>
            <a:ext cx="504995" cy="504995"/>
          </a:xfrm>
          <a:prstGeom prst="ellipse">
            <a:avLst/>
          </a:prstGeom>
          <a:solidFill>
            <a:srgbClr val="C600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9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37F884-4B31-394B-A35D-B3EAF919171E}"/>
              </a:ext>
            </a:extLst>
          </p:cNvPr>
          <p:cNvSpPr txBox="1"/>
          <p:nvPr/>
        </p:nvSpPr>
        <p:spPr>
          <a:xfrm>
            <a:off x="3765176" y="7153835"/>
            <a:ext cx="18664518" cy="1047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lacus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nulla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ac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netus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nibh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aliquet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porttitor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ligula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justo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libero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vivamus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porttitor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dolor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conubia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mollit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. </a:t>
            </a:r>
          </a:p>
          <a:p>
            <a:pPr marL="857250" indent="-8572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Sapien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nam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suspendisse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tincidunt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eget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ante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tincidunt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eros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auctor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fringilla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praesent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diam. </a:t>
            </a:r>
          </a:p>
          <a:p>
            <a:pPr marL="857250" indent="-8572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quam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est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eget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mi.</a:t>
            </a:r>
          </a:p>
          <a:p>
            <a:pPr marL="857250" indent="-8572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Pellentesque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nunc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orci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eu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eget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fringilla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vitae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eros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praesent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dolor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porttitor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.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Lacinia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lectus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nonummy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accumsan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mauris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sed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justo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magnis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dictum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justo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lorem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ac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24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785324-2D8B-7C52-E900-6DAD138BA940}"/>
              </a:ext>
            </a:extLst>
          </p:cNvPr>
          <p:cNvSpPr txBox="1"/>
          <p:nvPr/>
        </p:nvSpPr>
        <p:spPr>
          <a:xfrm>
            <a:off x="3765176" y="3074433"/>
            <a:ext cx="26720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20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000"/>
    </mc:Choice>
    <mc:Fallback>
      <p:transition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FAD2516-FF8D-1368-048C-0485A66355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2"/>
          <a:stretch/>
        </p:blipFill>
        <p:spPr>
          <a:xfrm>
            <a:off x="-1" y="-110376"/>
            <a:ext cx="37463413" cy="211780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FA65D5-C0A6-4548-B3C1-50DF574A8168}"/>
              </a:ext>
            </a:extLst>
          </p:cNvPr>
          <p:cNvSpPr/>
          <p:nvPr/>
        </p:nvSpPr>
        <p:spPr>
          <a:xfrm>
            <a:off x="2628900" y="2478485"/>
            <a:ext cx="31789116" cy="15863302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1E396F-2D41-FD40-A72A-3ED0677B7708}"/>
              </a:ext>
            </a:extLst>
          </p:cNvPr>
          <p:cNvCxnSpPr>
            <a:cxnSpLocks/>
          </p:cNvCxnSpPr>
          <p:nvPr/>
        </p:nvCxnSpPr>
        <p:spPr>
          <a:xfrm>
            <a:off x="2628900" y="5394514"/>
            <a:ext cx="317891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F785324-2D8B-7C52-E900-6DAD138BA940}"/>
              </a:ext>
            </a:extLst>
          </p:cNvPr>
          <p:cNvSpPr txBox="1"/>
          <p:nvPr/>
        </p:nvSpPr>
        <p:spPr>
          <a:xfrm>
            <a:off x="3765176" y="3074433"/>
            <a:ext cx="26720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BY THE NUMBERS</a:t>
            </a:r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CD02C7-0A09-FB63-5495-6F7925A80641}"/>
              </a:ext>
            </a:extLst>
          </p:cNvPr>
          <p:cNvSpPr txBox="1"/>
          <p:nvPr/>
        </p:nvSpPr>
        <p:spPr>
          <a:xfrm>
            <a:off x="3765176" y="6486594"/>
            <a:ext cx="8122024" cy="3031599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point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520282-02D6-97C8-1F78-A0350ECE939D}"/>
              </a:ext>
            </a:extLst>
          </p:cNvPr>
          <p:cNvSpPr txBox="1"/>
          <p:nvPr/>
        </p:nvSpPr>
        <p:spPr>
          <a:xfrm>
            <a:off x="3765176" y="10352351"/>
            <a:ext cx="8122024" cy="3031599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point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DD7C44-B58E-B086-45E6-C444825D669C}"/>
              </a:ext>
            </a:extLst>
          </p:cNvPr>
          <p:cNvSpPr txBox="1"/>
          <p:nvPr/>
        </p:nvSpPr>
        <p:spPr>
          <a:xfrm>
            <a:off x="3765176" y="14347069"/>
            <a:ext cx="8122024" cy="3031599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point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CBE02D-4683-897E-2E62-D23AE294A144}"/>
              </a:ext>
            </a:extLst>
          </p:cNvPr>
          <p:cNvSpPr txBox="1"/>
          <p:nvPr/>
        </p:nvSpPr>
        <p:spPr>
          <a:xfrm>
            <a:off x="14370184" y="6336710"/>
            <a:ext cx="8122024" cy="3031599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point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7A80C7-788A-66C5-DA60-6E96CA67FF53}"/>
              </a:ext>
            </a:extLst>
          </p:cNvPr>
          <p:cNvSpPr txBox="1"/>
          <p:nvPr/>
        </p:nvSpPr>
        <p:spPr>
          <a:xfrm>
            <a:off x="14370184" y="10202467"/>
            <a:ext cx="8122024" cy="3031599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point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D7DEAE-49A2-169E-EF53-3A9753418BA3}"/>
              </a:ext>
            </a:extLst>
          </p:cNvPr>
          <p:cNvSpPr txBox="1"/>
          <p:nvPr/>
        </p:nvSpPr>
        <p:spPr>
          <a:xfrm>
            <a:off x="14370184" y="14197185"/>
            <a:ext cx="8122024" cy="3031599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point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251F5D-B959-0C53-F58B-F0A5F661BDA8}"/>
              </a:ext>
            </a:extLst>
          </p:cNvPr>
          <p:cNvSpPr txBox="1"/>
          <p:nvPr/>
        </p:nvSpPr>
        <p:spPr>
          <a:xfrm>
            <a:off x="24915813" y="6507908"/>
            <a:ext cx="8122024" cy="3031599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point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189A49-ED53-3903-EFCA-67101B1809E7}"/>
              </a:ext>
            </a:extLst>
          </p:cNvPr>
          <p:cNvSpPr txBox="1"/>
          <p:nvPr/>
        </p:nvSpPr>
        <p:spPr>
          <a:xfrm>
            <a:off x="24915813" y="10373665"/>
            <a:ext cx="8122024" cy="3031599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point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60B031-8460-F29C-C764-E0F38EE83F90}"/>
              </a:ext>
            </a:extLst>
          </p:cNvPr>
          <p:cNvSpPr txBox="1"/>
          <p:nvPr/>
        </p:nvSpPr>
        <p:spPr>
          <a:xfrm>
            <a:off x="24915813" y="14368383"/>
            <a:ext cx="8122024" cy="3031599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point</a:t>
            </a:r>
          </a:p>
        </p:txBody>
      </p:sp>
    </p:spTree>
    <p:extLst>
      <p:ext uri="{BB962C8B-B14F-4D97-AF65-F5344CB8AC3E}">
        <p14:creationId xmlns:p14="http://schemas.microsoft.com/office/powerpoint/2010/main" val="369515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000"/>
    </mc:Choice>
    <mc:Fallback>
      <p:transition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FC4EFD-8E57-5E4C-1DE6-ABD25C80FD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1" b="8351"/>
          <a:stretch/>
        </p:blipFill>
        <p:spPr>
          <a:xfrm>
            <a:off x="0" y="0"/>
            <a:ext cx="37896800" cy="210677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FA65D5-C0A6-4548-B3C1-50DF574A8168}"/>
              </a:ext>
            </a:extLst>
          </p:cNvPr>
          <p:cNvSpPr/>
          <p:nvPr/>
        </p:nvSpPr>
        <p:spPr>
          <a:xfrm>
            <a:off x="2628900" y="2478485"/>
            <a:ext cx="31789116" cy="15863302"/>
          </a:xfrm>
          <a:prstGeom prst="rect">
            <a:avLst/>
          </a:prstGeom>
          <a:solidFill>
            <a:srgbClr val="F2F2F2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91977A-AEA0-0DB7-FC3E-B887BF838CAF}"/>
              </a:ext>
            </a:extLst>
          </p:cNvPr>
          <p:cNvSpPr txBox="1"/>
          <p:nvPr/>
        </p:nvSpPr>
        <p:spPr>
          <a:xfrm>
            <a:off x="7924800" y="4439497"/>
            <a:ext cx="24384000" cy="31573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  <a:spcAft>
                <a:spcPts val="2400"/>
              </a:spcAft>
            </a:pP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Pellentesque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nunc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orci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eu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eget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fringilla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vitae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et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eros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praesent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dolor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porttitor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.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Lacinia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lectus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nonummy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accumsan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mauris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sed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justo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magnis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dictum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justo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lorem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ac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. In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et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quam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est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eget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mi. In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et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quam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est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72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eget</a:t>
            </a:r>
            <a:r>
              <a:rPr lang="id-ID" sz="72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mi.</a:t>
            </a:r>
          </a:p>
          <a:p>
            <a:pPr>
              <a:lnSpc>
                <a:spcPct val="250000"/>
              </a:lnSpc>
              <a:spcAft>
                <a:spcPts val="2400"/>
              </a:spcAft>
            </a:pPr>
            <a:endParaRPr lang="id-ID" sz="7200" dirty="0">
              <a:solidFill>
                <a:srgbClr val="00000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  <a:spcAft>
                <a:spcPts val="2400"/>
              </a:spcAft>
            </a:pPr>
            <a:endParaRPr lang="id-ID" sz="7200" dirty="0">
              <a:solidFill>
                <a:srgbClr val="00000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  <a:spcAft>
                <a:spcPts val="2400"/>
              </a:spcAft>
            </a:pPr>
            <a:endParaRPr lang="id-ID" sz="7200" dirty="0">
              <a:solidFill>
                <a:srgbClr val="00000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  <a:spcAft>
                <a:spcPts val="2400"/>
              </a:spcAft>
            </a:pPr>
            <a:endParaRPr lang="id-ID" sz="7200" dirty="0">
              <a:solidFill>
                <a:srgbClr val="00000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  <a:spcAft>
                <a:spcPts val="2400"/>
              </a:spcAft>
            </a:pPr>
            <a:endParaRPr lang="id-ID" sz="11500" dirty="0">
              <a:solidFill>
                <a:srgbClr val="00000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  <a:spcAft>
                <a:spcPts val="2400"/>
              </a:spcAft>
            </a:pPr>
            <a:endParaRPr lang="en-US" sz="9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3B737-5F26-144F-A149-A1F21565BF3F}"/>
              </a:ext>
            </a:extLst>
          </p:cNvPr>
          <p:cNvSpPr txBox="1"/>
          <p:nvPr/>
        </p:nvSpPr>
        <p:spPr>
          <a:xfrm>
            <a:off x="4813300" y="2478485"/>
            <a:ext cx="2095500" cy="924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5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25217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000"/>
    </mc:Choice>
    <mc:Fallback>
      <p:transition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93BF1A-8EC4-6C96-4F54-695C5F52B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7" r="28647"/>
          <a:stretch/>
        </p:blipFill>
        <p:spPr>
          <a:xfrm>
            <a:off x="23950687" y="-1"/>
            <a:ext cx="13512726" cy="210677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FA65D5-C0A6-4548-B3C1-50DF574A8168}"/>
              </a:ext>
            </a:extLst>
          </p:cNvPr>
          <p:cNvSpPr/>
          <p:nvPr/>
        </p:nvSpPr>
        <p:spPr>
          <a:xfrm>
            <a:off x="2628900" y="2478485"/>
            <a:ext cx="21321787" cy="15863302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1E396F-2D41-FD40-A72A-3ED0677B7708}"/>
              </a:ext>
            </a:extLst>
          </p:cNvPr>
          <p:cNvCxnSpPr>
            <a:cxnSpLocks/>
          </p:cNvCxnSpPr>
          <p:nvPr/>
        </p:nvCxnSpPr>
        <p:spPr>
          <a:xfrm>
            <a:off x="0" y="5394514"/>
            <a:ext cx="224296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4E3108E-72A8-EE4C-8796-FBB4475D0CBF}"/>
              </a:ext>
            </a:extLst>
          </p:cNvPr>
          <p:cNvSpPr/>
          <p:nvPr/>
        </p:nvSpPr>
        <p:spPr>
          <a:xfrm>
            <a:off x="22022848" y="5165240"/>
            <a:ext cx="504995" cy="504995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9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37F884-4B31-394B-A35D-B3EAF919171E}"/>
              </a:ext>
            </a:extLst>
          </p:cNvPr>
          <p:cNvSpPr txBox="1"/>
          <p:nvPr/>
        </p:nvSpPr>
        <p:spPr>
          <a:xfrm>
            <a:off x="3765176" y="7153835"/>
            <a:ext cx="18664518" cy="1047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lacus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nulla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ac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netus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nibh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aliquet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porttitor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ligula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justo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libero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vivamus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porttitor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dolor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conubia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mollit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. </a:t>
            </a:r>
          </a:p>
          <a:p>
            <a:pPr marL="857250" indent="-8572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Sapien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nam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suspendisse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tincidunt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eget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ante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tincidunt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eros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auctor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fringilla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praesent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diam. </a:t>
            </a:r>
          </a:p>
          <a:p>
            <a:pPr marL="857250" indent="-8572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quam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est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eget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mi.</a:t>
            </a:r>
          </a:p>
          <a:p>
            <a:pPr marL="857250" indent="-8572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Pellentesque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nunc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orci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eu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eget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fringilla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vitae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eros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praesent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dolor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porttitor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.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Lacinia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lectus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nonummy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accumsan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mauris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sed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justo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magnis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dictum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justo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lorem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ac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id-ID" sz="6000" dirty="0" err="1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id-ID" sz="6000" dirty="0">
                <a:solidFill>
                  <a:srgbClr val="00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24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785324-2D8B-7C52-E900-6DAD138BA940}"/>
              </a:ext>
            </a:extLst>
          </p:cNvPr>
          <p:cNvSpPr txBox="1"/>
          <p:nvPr/>
        </p:nvSpPr>
        <p:spPr>
          <a:xfrm>
            <a:off x="3765176" y="3074433"/>
            <a:ext cx="26720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LOOKING AHEAD</a:t>
            </a:r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95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000"/>
    </mc:Choice>
    <mc:Fallback>
      <p:transition advClick="0" advTm="9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4329</TotalTime>
  <Words>334</Words>
  <Application>Microsoft Macintosh PowerPoint</Application>
  <PresentationFormat>Custom</PresentationFormat>
  <Paragraphs>50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VPF Sustainability Group</dc:title>
  <dc:creator>Stefane Desmond</dc:creator>
  <cp:lastModifiedBy>Jennifer Burke</cp:lastModifiedBy>
  <cp:revision>262</cp:revision>
  <cp:lastPrinted>2019-10-07T17:10:00Z</cp:lastPrinted>
  <dcterms:created xsi:type="dcterms:W3CDTF">2017-03-08T21:48:04Z</dcterms:created>
  <dcterms:modified xsi:type="dcterms:W3CDTF">2023-08-29T22:44:49Z</dcterms:modified>
</cp:coreProperties>
</file>